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e6c92a39eb4e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ad897f9aba49fe"/>
  </p:sldMasterIdLst>
  <p:sldIdLst>
    <p:sldId xmlns:r="http://schemas.openxmlformats.org/officeDocument/2006/relationships" id="256" r:id="R1107cffd6c854bb1"/>
    <p:sldId xmlns:r="http://schemas.openxmlformats.org/officeDocument/2006/relationships" id="257" r:id="Rdc706dfeff2d4034"/>
    <p:sldId xmlns:r="http://schemas.openxmlformats.org/officeDocument/2006/relationships" id="258" r:id="Rc9fa8db5808a4202"/>
    <p:sldId xmlns:r="http://schemas.openxmlformats.org/officeDocument/2006/relationships" id="259" r:id="R67a588fda23642cf"/>
    <p:sldId xmlns:r="http://schemas.openxmlformats.org/officeDocument/2006/relationships" id="260" r:id="R15c69c2efbbd48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ad897f9aba49fe" /><Relationship Type="http://schemas.openxmlformats.org/officeDocument/2006/relationships/slide" Target="/ppt/slides/slide1.xml" Id="R1107cffd6c854bb1" /><Relationship Type="http://schemas.openxmlformats.org/officeDocument/2006/relationships/slide" Target="/ppt/slides/slide2.xml" Id="Rdc706dfeff2d4034" /><Relationship Type="http://schemas.openxmlformats.org/officeDocument/2006/relationships/slide" Target="/ppt/slides/slide3.xml" Id="Rc9fa8db5808a4202" /><Relationship Type="http://schemas.openxmlformats.org/officeDocument/2006/relationships/slide" Target="/ppt/slides/slide4.xml" Id="R67a588fda23642cf" /><Relationship Type="http://schemas.openxmlformats.org/officeDocument/2006/relationships/slide" Target="/ppt/slides/slide5.xml" Id="R15c69c2efbbd48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0a92fee0b248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76ae946794186" /><Relationship Type="http://schemas.openxmlformats.org/officeDocument/2006/relationships/theme" Target="/ppt/slideMasters/theme/theme1.xml" Id="R28f50ab7929643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f76ae9467941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8294c824a46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2ac03831e45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04faac20a41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2ffc531d446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f87b7759a41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LYDER ATELIER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LYDER ATELIER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 ATELIER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LYDER ATELIER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LYDER ATELIER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LYDER ATELIER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976 160 592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LYDER ATELIER AS</a:t>
            </a:r>
          </a:p>
        </p:txBody>
      </p:sp>
    </p:spTree>
  </p:cSld>
  <p:clrMapOvr>
    <a:masterClrMapping xmlns:a="http://schemas.openxmlformats.org/drawingml/2006/main"/>
  </p:clrMapOvr>
</p:sld>
</file>