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c9d67f992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b1cbedea84fa2"/>
  </p:sldMasterIdLst>
  <p:sldIdLst>
    <p:sldId xmlns:r="http://schemas.openxmlformats.org/officeDocument/2006/relationships" id="256" r:id="Rba93c7451a8a4859"/>
    <p:sldId xmlns:r="http://schemas.openxmlformats.org/officeDocument/2006/relationships" id="257" r:id="R9049672b42a84e9e"/>
    <p:sldId xmlns:r="http://schemas.openxmlformats.org/officeDocument/2006/relationships" id="258" r:id="R8f96246d53f648bb"/>
    <p:sldId xmlns:r="http://schemas.openxmlformats.org/officeDocument/2006/relationships" id="259" r:id="R06a1ebd5fc614ff5"/>
    <p:sldId xmlns:r="http://schemas.openxmlformats.org/officeDocument/2006/relationships" id="260" r:id="Raa65ca56a87743e3"/>
    <p:sldId xmlns:r="http://schemas.openxmlformats.org/officeDocument/2006/relationships" id="261" r:id="Rdb631df6f65548c5"/>
    <p:sldId xmlns:r="http://schemas.openxmlformats.org/officeDocument/2006/relationships" id="262" r:id="R6e6f55563d7b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b1cbedea84fa2" /><Relationship Type="http://schemas.openxmlformats.org/officeDocument/2006/relationships/slide" Target="/ppt/slides/slide1.xml" Id="Rba93c7451a8a4859" /><Relationship Type="http://schemas.openxmlformats.org/officeDocument/2006/relationships/slide" Target="/ppt/slides/slide2.xml" Id="R9049672b42a84e9e" /><Relationship Type="http://schemas.openxmlformats.org/officeDocument/2006/relationships/slide" Target="/ppt/slides/slide3.xml" Id="R8f96246d53f648bb" /><Relationship Type="http://schemas.openxmlformats.org/officeDocument/2006/relationships/slide" Target="/ppt/slides/slide4.xml" Id="R06a1ebd5fc614ff5" /><Relationship Type="http://schemas.openxmlformats.org/officeDocument/2006/relationships/slide" Target="/ppt/slides/slide5.xml" Id="Raa65ca56a87743e3" /><Relationship Type="http://schemas.openxmlformats.org/officeDocument/2006/relationships/slide" Target="/ppt/slides/slide6.xml" Id="Rdb631df6f65548c5" /><Relationship Type="http://schemas.openxmlformats.org/officeDocument/2006/relationships/slide" Target="/ppt/slides/slide7.xml" Id="R6e6f55563d7b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159cfee5d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951b537e46a9" /><Relationship Type="http://schemas.openxmlformats.org/officeDocument/2006/relationships/theme" Target="/ppt/slideMasters/theme/theme1.xml" Id="R19714639cb3c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a951b537e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237f4e881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e4c3cde64c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4fcc0a4b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2ba1cc78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0d92de07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efbf3068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2b6c1f2e0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