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7de108c618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57a3d7a4945ec"/>
  </p:sldMasterIdLst>
  <p:sldIdLst>
    <p:sldId xmlns:r="http://schemas.openxmlformats.org/officeDocument/2006/relationships" id="256" r:id="Ref1d7aad080b4b3b"/>
    <p:sldId xmlns:r="http://schemas.openxmlformats.org/officeDocument/2006/relationships" id="257" r:id="R0c923b9e96be475b"/>
    <p:sldId xmlns:r="http://schemas.openxmlformats.org/officeDocument/2006/relationships" id="258" r:id="Rfd63475f9bba4363"/>
    <p:sldId xmlns:r="http://schemas.openxmlformats.org/officeDocument/2006/relationships" id="259" r:id="Rcdc199049c374d3d"/>
    <p:sldId xmlns:r="http://schemas.openxmlformats.org/officeDocument/2006/relationships" id="260" r:id="R50f08e88e7a946eb"/>
    <p:sldId xmlns:r="http://schemas.openxmlformats.org/officeDocument/2006/relationships" id="261" r:id="Re019dd6c10a64814"/>
    <p:sldId xmlns:r="http://schemas.openxmlformats.org/officeDocument/2006/relationships" id="262" r:id="R5624964c15d3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57a3d7a4945ec" /><Relationship Type="http://schemas.openxmlformats.org/officeDocument/2006/relationships/slide" Target="/ppt/slides/slide1.xml" Id="Ref1d7aad080b4b3b" /><Relationship Type="http://schemas.openxmlformats.org/officeDocument/2006/relationships/slide" Target="/ppt/slides/slide2.xml" Id="R0c923b9e96be475b" /><Relationship Type="http://schemas.openxmlformats.org/officeDocument/2006/relationships/slide" Target="/ppt/slides/slide3.xml" Id="Rfd63475f9bba4363" /><Relationship Type="http://schemas.openxmlformats.org/officeDocument/2006/relationships/slide" Target="/ppt/slides/slide4.xml" Id="Rcdc199049c374d3d" /><Relationship Type="http://schemas.openxmlformats.org/officeDocument/2006/relationships/slide" Target="/ppt/slides/slide5.xml" Id="R50f08e88e7a946eb" /><Relationship Type="http://schemas.openxmlformats.org/officeDocument/2006/relationships/slide" Target="/ppt/slides/slide6.xml" Id="Re019dd6c10a64814" /><Relationship Type="http://schemas.openxmlformats.org/officeDocument/2006/relationships/slide" Target="/ppt/slides/slide7.xml" Id="R5624964c15d3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f9973e3ff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b3f6ace884bb7" /><Relationship Type="http://schemas.openxmlformats.org/officeDocument/2006/relationships/theme" Target="/ppt/slideMasters/theme/theme1.xml" Id="R68280ebd23284d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b3f6ace88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786e130e5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0b1317eb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18b8e261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fe90f4f4d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4085f8caa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d809d00e4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f18c8c8f244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FINGRE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FINGRE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OPSHAUG DAG DYB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56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post@gronne-fingre.no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976 143 493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FINGRE AS</a:t>
            </a:r>
          </a:p>
        </p:txBody>
      </p:sp>
    </p:spTree>
  </p:cSld>
  <p:clrMapOvr>
    <a:masterClrMapping xmlns:a="http://schemas.openxmlformats.org/drawingml/2006/main"/>
  </p:clrMapOvr>
</p:sld>
</file>