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986d37eaf8846b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bebad6fbe214427"/>
  </p:sldMasterIdLst>
  <p:sldIdLst>
    <p:sldId xmlns:r="http://schemas.openxmlformats.org/officeDocument/2006/relationships" id="256" r:id="R641d854da50c4d7d"/>
    <p:sldId xmlns:r="http://schemas.openxmlformats.org/officeDocument/2006/relationships" id="257" r:id="R3786a183fbce4648"/>
    <p:sldId xmlns:r="http://schemas.openxmlformats.org/officeDocument/2006/relationships" id="258" r:id="R5fc5255583454d2e"/>
    <p:sldId xmlns:r="http://schemas.openxmlformats.org/officeDocument/2006/relationships" id="259" r:id="R1b9f496a427d4dda"/>
    <p:sldId xmlns:r="http://schemas.openxmlformats.org/officeDocument/2006/relationships" id="260" r:id="R0de40f37eefc43cc"/>
    <p:sldId xmlns:r="http://schemas.openxmlformats.org/officeDocument/2006/relationships" id="261" r:id="Ra13cf6361c2743d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ebad6fbe214427" /><Relationship Type="http://schemas.openxmlformats.org/officeDocument/2006/relationships/slide" Target="/ppt/slides/slide1.xml" Id="R641d854da50c4d7d" /><Relationship Type="http://schemas.openxmlformats.org/officeDocument/2006/relationships/slide" Target="/ppt/slides/slide2.xml" Id="R3786a183fbce4648" /><Relationship Type="http://schemas.openxmlformats.org/officeDocument/2006/relationships/slide" Target="/ppt/slides/slide3.xml" Id="R5fc5255583454d2e" /><Relationship Type="http://schemas.openxmlformats.org/officeDocument/2006/relationships/slide" Target="/ppt/slides/slide4.xml" Id="R1b9f496a427d4dda" /><Relationship Type="http://schemas.openxmlformats.org/officeDocument/2006/relationships/slide" Target="/ppt/slides/slide5.xml" Id="R0de40f37eefc43cc" /><Relationship Type="http://schemas.openxmlformats.org/officeDocument/2006/relationships/slide" Target="/ppt/slides/slide6.xml" Id="Ra13cf6361c2743d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3b3604e7a942a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60d4c5c9064ee6" /><Relationship Type="http://schemas.openxmlformats.org/officeDocument/2006/relationships/theme" Target="/ppt/slideMasters/theme/theme1.xml" Id="R8bf7a202619146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860d4c5c9064e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3cf5d3325d42f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84d5914cf64b1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4785f3d6b641d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1f77b2a30e417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0e2f40a0154bb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2e235c10da4e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MINIMASKIN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MINIMASKIN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MINIMASKIN AS ble etablert [år] og holder til i Bønes.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MINIMASKIN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MINIMASKIN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MINIMASKIN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EIRIK STRAND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 RIISNES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MINIMASKIN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Kråkenes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5152 Bønes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29 04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976 139 186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MINIMASKIN AS</a:t>
            </a:r>
          </a:p>
        </p:txBody>
      </p:sp>
    </p:spTree>
  </p:cSld>
  <p:clrMapOvr>
    <a:masterClrMapping xmlns:a="http://schemas.openxmlformats.org/drawingml/2006/main"/>
  </p:clrMapOvr>
</p:sld>
</file>