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d74b422e6048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4b0e7ab6a94031"/>
  </p:sldMasterIdLst>
  <p:sldIdLst>
    <p:sldId xmlns:r="http://schemas.openxmlformats.org/officeDocument/2006/relationships" id="256" r:id="R2a959cbc9b1743e1"/>
    <p:sldId xmlns:r="http://schemas.openxmlformats.org/officeDocument/2006/relationships" id="257" r:id="R243ae95f253f4ab3"/>
    <p:sldId xmlns:r="http://schemas.openxmlformats.org/officeDocument/2006/relationships" id="258" r:id="R4c2ef33a1ecb4630"/>
    <p:sldId xmlns:r="http://schemas.openxmlformats.org/officeDocument/2006/relationships" id="259" r:id="R506d192164384608"/>
    <p:sldId xmlns:r="http://schemas.openxmlformats.org/officeDocument/2006/relationships" id="260" r:id="Rebe349232130436e"/>
    <p:sldId xmlns:r="http://schemas.openxmlformats.org/officeDocument/2006/relationships" id="261" r:id="Rccf729c887a54028"/>
    <p:sldId xmlns:r="http://schemas.openxmlformats.org/officeDocument/2006/relationships" id="262" r:id="R0c965cc75ffb45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b0e7ab6a94031" /><Relationship Type="http://schemas.openxmlformats.org/officeDocument/2006/relationships/slide" Target="/ppt/slides/slide1.xml" Id="R2a959cbc9b1743e1" /><Relationship Type="http://schemas.openxmlformats.org/officeDocument/2006/relationships/slide" Target="/ppt/slides/slide2.xml" Id="R243ae95f253f4ab3" /><Relationship Type="http://schemas.openxmlformats.org/officeDocument/2006/relationships/slide" Target="/ppt/slides/slide3.xml" Id="R4c2ef33a1ecb4630" /><Relationship Type="http://schemas.openxmlformats.org/officeDocument/2006/relationships/slide" Target="/ppt/slides/slide4.xml" Id="R506d192164384608" /><Relationship Type="http://schemas.openxmlformats.org/officeDocument/2006/relationships/slide" Target="/ppt/slides/slide5.xml" Id="Rebe349232130436e" /><Relationship Type="http://schemas.openxmlformats.org/officeDocument/2006/relationships/slide" Target="/ppt/slides/slide6.xml" Id="Rccf729c887a54028" /><Relationship Type="http://schemas.openxmlformats.org/officeDocument/2006/relationships/slide" Target="/ppt/slides/slide7.xml" Id="R0c965cc75ffb45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5297e5ec045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df3b975214387" /><Relationship Type="http://schemas.openxmlformats.org/officeDocument/2006/relationships/theme" Target="/ppt/slideMasters/theme/theme1.xml" Id="R96208bc1df3e4f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bdf3b9752143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bbd0d699c4b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e632902d146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8b2eb15054a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19002193342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e97c2a2ad4d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1df25bcf242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3846e5eab40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BYGG AS ble etablert [år] og holder til i Beitostølen.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17 306 191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1 655 147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2 999 257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9 241 930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HERMUNDSTAD OVE  –  20,3 %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GERD  –  20,3 %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HELGE  –  20,3 %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KJELL GUNNAR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TORE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BYGG AS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Bygdinvegen 3652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2953 Beitostølen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24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info@rognebygg.no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976 135 253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BYGG AS</a:t>
            </a:r>
          </a:p>
        </p:txBody>
      </p:sp>
    </p:spTree>
  </p:cSld>
  <p:clrMapOvr>
    <a:masterClrMapping xmlns:a="http://schemas.openxmlformats.org/drawingml/2006/main"/>
  </p:clrMapOvr>
</p:sld>
</file>