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dfb6aeb59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5c1c2edb241ec"/>
  </p:sldMasterIdLst>
  <p:sldIdLst>
    <p:sldId xmlns:r="http://schemas.openxmlformats.org/officeDocument/2006/relationships" id="256" r:id="R5ac9e08b426149c5"/>
    <p:sldId xmlns:r="http://schemas.openxmlformats.org/officeDocument/2006/relationships" id="257" r:id="Rd81c2ac7edbc45ff"/>
    <p:sldId xmlns:r="http://schemas.openxmlformats.org/officeDocument/2006/relationships" id="258" r:id="Rc4f2dc35bcfc4269"/>
    <p:sldId xmlns:r="http://schemas.openxmlformats.org/officeDocument/2006/relationships" id="259" r:id="R0a4a3d18533142a5"/>
    <p:sldId xmlns:r="http://schemas.openxmlformats.org/officeDocument/2006/relationships" id="260" r:id="R348ec888bc5c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5c1c2edb241ec" /><Relationship Type="http://schemas.openxmlformats.org/officeDocument/2006/relationships/slide" Target="/ppt/slides/slide1.xml" Id="R5ac9e08b426149c5" /><Relationship Type="http://schemas.openxmlformats.org/officeDocument/2006/relationships/slide" Target="/ppt/slides/slide2.xml" Id="Rd81c2ac7edbc45ff" /><Relationship Type="http://schemas.openxmlformats.org/officeDocument/2006/relationships/slide" Target="/ppt/slides/slide3.xml" Id="Rc4f2dc35bcfc4269" /><Relationship Type="http://schemas.openxmlformats.org/officeDocument/2006/relationships/slide" Target="/ppt/slides/slide4.xml" Id="R0a4a3d18533142a5" /><Relationship Type="http://schemas.openxmlformats.org/officeDocument/2006/relationships/slide" Target="/ppt/slides/slide5.xml" Id="R348ec888bc5c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d48f85a2a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80258a274929" /><Relationship Type="http://schemas.openxmlformats.org/officeDocument/2006/relationships/theme" Target="/ppt/slideMasters/theme/theme1.xml" Id="R0fc32cae5db4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780258a27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0e354d95140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0ca6a8e66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498ab4254d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9230d68c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32f5342e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VINDHEIM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VINDHEIM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VINDHEIM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VINDHEIM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VINDHEIM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VINDHEIM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976 121 333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VINDHEIM AS</a:t>
            </a:r>
          </a:p>
        </p:txBody>
      </p:sp>
    </p:spTree>
  </p:cSld>
  <p:clrMapOvr>
    <a:masterClrMapping xmlns:a="http://schemas.openxmlformats.org/drawingml/2006/main"/>
  </p:clrMapOvr>
</p:sld>
</file>