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1d8e58b8da42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19d75e69b54340"/>
  </p:sldMasterIdLst>
  <p:sldIdLst>
    <p:sldId xmlns:r="http://schemas.openxmlformats.org/officeDocument/2006/relationships" id="256" r:id="R5347562eb5a64c47"/>
    <p:sldId xmlns:r="http://schemas.openxmlformats.org/officeDocument/2006/relationships" id="257" r:id="R813e63b7988c46db"/>
    <p:sldId xmlns:r="http://schemas.openxmlformats.org/officeDocument/2006/relationships" id="258" r:id="Rcffce5f1e6df43c6"/>
    <p:sldId xmlns:r="http://schemas.openxmlformats.org/officeDocument/2006/relationships" id="259" r:id="Rfa00b3890b3d4d4b"/>
    <p:sldId xmlns:r="http://schemas.openxmlformats.org/officeDocument/2006/relationships" id="260" r:id="Rc50b4450be234f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9d75e69b54340" /><Relationship Type="http://schemas.openxmlformats.org/officeDocument/2006/relationships/slide" Target="/ppt/slides/slide1.xml" Id="R5347562eb5a64c47" /><Relationship Type="http://schemas.openxmlformats.org/officeDocument/2006/relationships/slide" Target="/ppt/slides/slide2.xml" Id="R813e63b7988c46db" /><Relationship Type="http://schemas.openxmlformats.org/officeDocument/2006/relationships/slide" Target="/ppt/slides/slide3.xml" Id="Rcffce5f1e6df43c6" /><Relationship Type="http://schemas.openxmlformats.org/officeDocument/2006/relationships/slide" Target="/ppt/slides/slide4.xml" Id="Rfa00b3890b3d4d4b" /><Relationship Type="http://schemas.openxmlformats.org/officeDocument/2006/relationships/slide" Target="/ppt/slides/slide5.xml" Id="Rc50b4450be234f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d01588659444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2c36fb2974b3b" /><Relationship Type="http://schemas.openxmlformats.org/officeDocument/2006/relationships/theme" Target="/ppt/slideMasters/theme/theme1.xml" Id="R139c04acc3634f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e2c36fb2974b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a00f49f2344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da910b1494b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fa65515ae47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5d058afc544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4a15c0a0c47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VANNØY TREVARE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VANNØY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VANNØY TREVARE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VANNØY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VANNØY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VANNØY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976 120 957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VANNØY TREVARE AS</a:t>
            </a:r>
          </a:p>
        </p:txBody>
      </p:sp>
    </p:spTree>
  </p:cSld>
  <p:clrMapOvr>
    <a:masterClrMapping xmlns:a="http://schemas.openxmlformats.org/drawingml/2006/main"/>
  </p:clrMapOvr>
</p:sld>
</file>