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b3987ea55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c57a4559e445a"/>
  </p:sldMasterIdLst>
  <p:sldIdLst>
    <p:sldId xmlns:r="http://schemas.openxmlformats.org/officeDocument/2006/relationships" id="256" r:id="R7e55a43819eb4acb"/>
    <p:sldId xmlns:r="http://schemas.openxmlformats.org/officeDocument/2006/relationships" id="257" r:id="R8c91695eeb4147e5"/>
    <p:sldId xmlns:r="http://schemas.openxmlformats.org/officeDocument/2006/relationships" id="258" r:id="Rb353f2f4453e404b"/>
    <p:sldId xmlns:r="http://schemas.openxmlformats.org/officeDocument/2006/relationships" id="259" r:id="R7b5112a163fe4385"/>
    <p:sldId xmlns:r="http://schemas.openxmlformats.org/officeDocument/2006/relationships" id="260" r:id="R054ffc7d373d40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c57a4559e445a" /><Relationship Type="http://schemas.openxmlformats.org/officeDocument/2006/relationships/slide" Target="/ppt/slides/slide1.xml" Id="R7e55a43819eb4acb" /><Relationship Type="http://schemas.openxmlformats.org/officeDocument/2006/relationships/slide" Target="/ppt/slides/slide2.xml" Id="R8c91695eeb4147e5" /><Relationship Type="http://schemas.openxmlformats.org/officeDocument/2006/relationships/slide" Target="/ppt/slides/slide3.xml" Id="Rb353f2f4453e404b" /><Relationship Type="http://schemas.openxmlformats.org/officeDocument/2006/relationships/slide" Target="/ppt/slides/slide4.xml" Id="R7b5112a163fe4385" /><Relationship Type="http://schemas.openxmlformats.org/officeDocument/2006/relationships/slide" Target="/ppt/slides/slide5.xml" Id="R054ffc7d373d40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776abe4274c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1db2b812e4b7c" /><Relationship Type="http://schemas.openxmlformats.org/officeDocument/2006/relationships/theme" Target="/ppt/slideMasters/theme/theme1.xml" Id="R6f29569b7b06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11db2b812e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29278552b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09a9d500a4d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6cba43696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0ea3b27f745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5bc93c14f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MIX &amp; MATCH VATNE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MIX &amp; MATCH VATNE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976 120 795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MIX &amp; MATCH VATNE AS</a:t>
            </a:r>
          </a:p>
        </p:txBody>
      </p:sp>
    </p:spTree>
  </p:cSld>
  <p:clrMapOvr>
    <a:masterClrMapping xmlns:a="http://schemas.openxmlformats.org/drawingml/2006/main"/>
  </p:clrMapOvr>
</p:sld>
</file>