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789c502c0341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feb334602f42ab"/>
  </p:sldMasterIdLst>
  <p:sldIdLst>
    <p:sldId xmlns:r="http://schemas.openxmlformats.org/officeDocument/2006/relationships" id="256" r:id="R2553004fed804f52"/>
    <p:sldId xmlns:r="http://schemas.openxmlformats.org/officeDocument/2006/relationships" id="257" r:id="R9c71ba3919de4291"/>
    <p:sldId xmlns:r="http://schemas.openxmlformats.org/officeDocument/2006/relationships" id="258" r:id="R0d186504e2064c36"/>
    <p:sldId xmlns:r="http://schemas.openxmlformats.org/officeDocument/2006/relationships" id="259" r:id="R032d72e8c23149c0"/>
    <p:sldId xmlns:r="http://schemas.openxmlformats.org/officeDocument/2006/relationships" id="260" r:id="R0823e5b792ae4f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eb334602f42ab" /><Relationship Type="http://schemas.openxmlformats.org/officeDocument/2006/relationships/slide" Target="/ppt/slides/slide1.xml" Id="R2553004fed804f52" /><Relationship Type="http://schemas.openxmlformats.org/officeDocument/2006/relationships/slide" Target="/ppt/slides/slide2.xml" Id="R9c71ba3919de4291" /><Relationship Type="http://schemas.openxmlformats.org/officeDocument/2006/relationships/slide" Target="/ppt/slides/slide3.xml" Id="R0d186504e2064c36" /><Relationship Type="http://schemas.openxmlformats.org/officeDocument/2006/relationships/slide" Target="/ppt/slides/slide4.xml" Id="R032d72e8c23149c0" /><Relationship Type="http://schemas.openxmlformats.org/officeDocument/2006/relationships/slide" Target="/ppt/slides/slide5.xml" Id="R0823e5b792ae4f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9441aa18f04d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666a906854ecf" /><Relationship Type="http://schemas.openxmlformats.org/officeDocument/2006/relationships/theme" Target="/ppt/slideMasters/theme/theme1.xml" Id="R641b346d038245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a666a906854e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c17d559f041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2ea58bb8d44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08f70c63140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aff5382ee4f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a2b3000a54c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MYRBERGET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MYRBERGET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976 120 752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MYRBERGET AS</a:t>
            </a:r>
          </a:p>
        </p:txBody>
      </p:sp>
    </p:spTree>
  </p:cSld>
  <p:clrMapOvr>
    <a:masterClrMapping xmlns:a="http://schemas.openxmlformats.org/drawingml/2006/main"/>
  </p:clrMapOvr>
</p:sld>
</file>