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d5d60d242840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d65c4b537b4def"/>
  </p:sldMasterIdLst>
  <p:sldIdLst>
    <p:sldId xmlns:r="http://schemas.openxmlformats.org/officeDocument/2006/relationships" id="256" r:id="R655477f767024a93"/>
    <p:sldId xmlns:r="http://schemas.openxmlformats.org/officeDocument/2006/relationships" id="257" r:id="R228e74eef86649e6"/>
    <p:sldId xmlns:r="http://schemas.openxmlformats.org/officeDocument/2006/relationships" id="258" r:id="R6fc559f0f02c4c63"/>
    <p:sldId xmlns:r="http://schemas.openxmlformats.org/officeDocument/2006/relationships" id="259" r:id="Ra5ab9a9c2caf4a31"/>
    <p:sldId xmlns:r="http://schemas.openxmlformats.org/officeDocument/2006/relationships" id="260" r:id="R6974620e12e04461"/>
    <p:sldId xmlns:r="http://schemas.openxmlformats.org/officeDocument/2006/relationships" id="261" r:id="R25b2394161ba4c32"/>
    <p:sldId xmlns:r="http://schemas.openxmlformats.org/officeDocument/2006/relationships" id="262" r:id="R90bfa40ca7ae45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d65c4b537b4def" /><Relationship Type="http://schemas.openxmlformats.org/officeDocument/2006/relationships/slide" Target="/ppt/slides/slide1.xml" Id="R655477f767024a93" /><Relationship Type="http://schemas.openxmlformats.org/officeDocument/2006/relationships/slide" Target="/ppt/slides/slide2.xml" Id="R228e74eef86649e6" /><Relationship Type="http://schemas.openxmlformats.org/officeDocument/2006/relationships/slide" Target="/ppt/slides/slide3.xml" Id="R6fc559f0f02c4c63" /><Relationship Type="http://schemas.openxmlformats.org/officeDocument/2006/relationships/slide" Target="/ppt/slides/slide4.xml" Id="Ra5ab9a9c2caf4a31" /><Relationship Type="http://schemas.openxmlformats.org/officeDocument/2006/relationships/slide" Target="/ppt/slides/slide5.xml" Id="R6974620e12e04461" /><Relationship Type="http://schemas.openxmlformats.org/officeDocument/2006/relationships/slide" Target="/ppt/slides/slide6.xml" Id="R25b2394161ba4c32" /><Relationship Type="http://schemas.openxmlformats.org/officeDocument/2006/relationships/slide" Target="/ppt/slides/slide7.xml" Id="R90bfa40ca7ae45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6a917dcd054d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ce5be95334232" /><Relationship Type="http://schemas.openxmlformats.org/officeDocument/2006/relationships/theme" Target="/ppt/slideMasters/theme/theme1.xml" Id="R7199c01296db4e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ace5be953342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8daa2e3514e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aa88799954b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4e45705ab4a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a803a5f0745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dcb6e11f84c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45c4a932e4b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350feb54f44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MARMAN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MARMAN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MARMAN AS ble etablert [år] og holder til i Bønes.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MARMAN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MARMAN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MARMAN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872 287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−5 848 473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1 301 144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16 094 075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MARMAN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 EIRIK SÆLEMYR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MARMAN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Dalhaugene 2, Inng.B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5153 Bønes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48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976 119 061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MARMAN AS</a:t>
            </a:r>
          </a:p>
        </p:txBody>
      </p:sp>
    </p:spTree>
  </p:cSld>
  <p:clrMapOvr>
    <a:masterClrMapping xmlns:a="http://schemas.openxmlformats.org/drawingml/2006/main"/>
  </p:clrMapOvr>
</p:sld>
</file>