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53b176f0c27496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44f630ff3854e01"/>
  </p:sldMasterIdLst>
  <p:sldIdLst>
    <p:sldId xmlns:r="http://schemas.openxmlformats.org/officeDocument/2006/relationships" id="256" r:id="R0b8b8eebb7da4670"/>
    <p:sldId xmlns:r="http://schemas.openxmlformats.org/officeDocument/2006/relationships" id="257" r:id="R2e96d94803f742e1"/>
    <p:sldId xmlns:r="http://schemas.openxmlformats.org/officeDocument/2006/relationships" id="258" r:id="R34adac6c436e44a7"/>
    <p:sldId xmlns:r="http://schemas.openxmlformats.org/officeDocument/2006/relationships" id="259" r:id="Rde5e2c4530514a98"/>
    <p:sldId xmlns:r="http://schemas.openxmlformats.org/officeDocument/2006/relationships" id="260" r:id="R7d8817306c5e4602"/>
    <p:sldId xmlns:r="http://schemas.openxmlformats.org/officeDocument/2006/relationships" id="261" r:id="R2a38e4b322be450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44f630ff3854e01" /><Relationship Type="http://schemas.openxmlformats.org/officeDocument/2006/relationships/slide" Target="/ppt/slides/slide1.xml" Id="R0b8b8eebb7da4670" /><Relationship Type="http://schemas.openxmlformats.org/officeDocument/2006/relationships/slide" Target="/ppt/slides/slide2.xml" Id="R2e96d94803f742e1" /><Relationship Type="http://schemas.openxmlformats.org/officeDocument/2006/relationships/slide" Target="/ppt/slides/slide3.xml" Id="R34adac6c436e44a7" /><Relationship Type="http://schemas.openxmlformats.org/officeDocument/2006/relationships/slide" Target="/ppt/slides/slide4.xml" Id="Rde5e2c4530514a98" /><Relationship Type="http://schemas.openxmlformats.org/officeDocument/2006/relationships/slide" Target="/ppt/slides/slide5.xml" Id="R7d8817306c5e4602" /><Relationship Type="http://schemas.openxmlformats.org/officeDocument/2006/relationships/slide" Target="/ppt/slides/slide6.xml" Id="R2a38e4b322be450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63f653bbba4464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91e60536c54b61" /><Relationship Type="http://schemas.openxmlformats.org/officeDocument/2006/relationships/theme" Target="/ppt/slideMasters/theme/theme1.xml" Id="R1e5043bfc061466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491e60536c54b6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a545b0796e49c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bea3404e7e410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c187c445894de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de2709308d4c8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e1c6f34c2a4d3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ce67388af943b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NORTEAM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NORTEAM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NORTEAM EIENDOM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NORTEAM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NORTEAM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NORTEAM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2020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2 937 769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907 963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614 573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4 519 384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9 403 994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NORTEAM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976 103 513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NORTEAM EIENDOM AS</a:t>
            </a:r>
          </a:p>
        </p:txBody>
      </p:sp>
    </p:spTree>
  </p:cSld>
  <p:clrMapOvr>
    <a:masterClrMapping xmlns:a="http://schemas.openxmlformats.org/drawingml/2006/main"/>
  </p:clrMapOvr>
</p:sld>
</file>