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404644417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cb705f55e467f"/>
  </p:sldMasterIdLst>
  <p:sldIdLst>
    <p:sldId xmlns:r="http://schemas.openxmlformats.org/officeDocument/2006/relationships" id="256" r:id="Red1164682d564f0f"/>
    <p:sldId xmlns:r="http://schemas.openxmlformats.org/officeDocument/2006/relationships" id="257" r:id="R430d82bdf9af43bf"/>
    <p:sldId xmlns:r="http://schemas.openxmlformats.org/officeDocument/2006/relationships" id="258" r:id="R34e925e174b74ab6"/>
    <p:sldId xmlns:r="http://schemas.openxmlformats.org/officeDocument/2006/relationships" id="259" r:id="Rab5fb8e07d2649f1"/>
    <p:sldId xmlns:r="http://schemas.openxmlformats.org/officeDocument/2006/relationships" id="260" r:id="Rd1fa5f0af44d432d"/>
    <p:sldId xmlns:r="http://schemas.openxmlformats.org/officeDocument/2006/relationships" id="261" r:id="R18511ce723274c60"/>
    <p:sldId xmlns:r="http://schemas.openxmlformats.org/officeDocument/2006/relationships" id="262" r:id="Raeba40e420b64e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cb705f55e467f" /><Relationship Type="http://schemas.openxmlformats.org/officeDocument/2006/relationships/slide" Target="/ppt/slides/slide1.xml" Id="Red1164682d564f0f" /><Relationship Type="http://schemas.openxmlformats.org/officeDocument/2006/relationships/slide" Target="/ppt/slides/slide2.xml" Id="R430d82bdf9af43bf" /><Relationship Type="http://schemas.openxmlformats.org/officeDocument/2006/relationships/slide" Target="/ppt/slides/slide3.xml" Id="R34e925e174b74ab6" /><Relationship Type="http://schemas.openxmlformats.org/officeDocument/2006/relationships/slide" Target="/ppt/slides/slide4.xml" Id="Rab5fb8e07d2649f1" /><Relationship Type="http://schemas.openxmlformats.org/officeDocument/2006/relationships/slide" Target="/ppt/slides/slide5.xml" Id="Rd1fa5f0af44d432d" /><Relationship Type="http://schemas.openxmlformats.org/officeDocument/2006/relationships/slide" Target="/ppt/slides/slide6.xml" Id="R18511ce723274c60" /><Relationship Type="http://schemas.openxmlformats.org/officeDocument/2006/relationships/slide" Target="/ppt/slides/slide7.xml" Id="Raeba40e420b64e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99069170e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8e7f999cc4046" /><Relationship Type="http://schemas.openxmlformats.org/officeDocument/2006/relationships/theme" Target="/ppt/slideMasters/theme/theme1.xml" Id="Rbfbc194a447247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a8e7f999cc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1fd954482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c91dfecbb4c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e38f29d3145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c45b90971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dd982fc4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94918c30a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aa7a34c6b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