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835731aa094f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d2fb802e0444d1"/>
  </p:sldMasterIdLst>
  <p:sldIdLst>
    <p:sldId xmlns:r="http://schemas.openxmlformats.org/officeDocument/2006/relationships" id="256" r:id="R2465042c47024af7"/>
    <p:sldId xmlns:r="http://schemas.openxmlformats.org/officeDocument/2006/relationships" id="257" r:id="Rc5a838792afc4517"/>
    <p:sldId xmlns:r="http://schemas.openxmlformats.org/officeDocument/2006/relationships" id="258" r:id="R3d864b4c9f58451a"/>
    <p:sldId xmlns:r="http://schemas.openxmlformats.org/officeDocument/2006/relationships" id="259" r:id="Rcfe3a714493b4697"/>
    <p:sldId xmlns:r="http://schemas.openxmlformats.org/officeDocument/2006/relationships" id="260" r:id="R82e16397182240d3"/>
    <p:sldId xmlns:r="http://schemas.openxmlformats.org/officeDocument/2006/relationships" id="261" r:id="Rb45b607450f14c93"/>
    <p:sldId xmlns:r="http://schemas.openxmlformats.org/officeDocument/2006/relationships" id="262" r:id="R7bb7257bf06e42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d2fb802e0444d1" /><Relationship Type="http://schemas.openxmlformats.org/officeDocument/2006/relationships/slide" Target="/ppt/slides/slide1.xml" Id="R2465042c47024af7" /><Relationship Type="http://schemas.openxmlformats.org/officeDocument/2006/relationships/slide" Target="/ppt/slides/slide2.xml" Id="Rc5a838792afc4517" /><Relationship Type="http://schemas.openxmlformats.org/officeDocument/2006/relationships/slide" Target="/ppt/slides/slide3.xml" Id="R3d864b4c9f58451a" /><Relationship Type="http://schemas.openxmlformats.org/officeDocument/2006/relationships/slide" Target="/ppt/slides/slide4.xml" Id="Rcfe3a714493b4697" /><Relationship Type="http://schemas.openxmlformats.org/officeDocument/2006/relationships/slide" Target="/ppt/slides/slide5.xml" Id="R82e16397182240d3" /><Relationship Type="http://schemas.openxmlformats.org/officeDocument/2006/relationships/slide" Target="/ppt/slides/slide6.xml" Id="Rb45b607450f14c93" /><Relationship Type="http://schemas.openxmlformats.org/officeDocument/2006/relationships/slide" Target="/ppt/slides/slide7.xml" Id="R7bb7257bf06e42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bcd002854046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14ebe118f4d7c" /><Relationship Type="http://schemas.openxmlformats.org/officeDocument/2006/relationships/theme" Target="/ppt/slideMasters/theme/theme1.xml" Id="R6cea1ad910ca41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c14ebe118f4d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b66e7a3ca48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55fa25f2a4d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7051cbb50744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970a5b50046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b279d905044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14aa8df334f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7fa7901a642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BMO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BMO ENTREPRENØR AS ble etablert [år] og holder til i Skollenborg.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710 495 901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98 965 769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84 689 807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121 717 997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393 810 544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ENDÚR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Skrubbmoen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3619 Skollenborg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77 09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firmapost@bmoe.no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www.bmo.no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976 098 412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ENTREPRENØR AS</a:t>
            </a:r>
          </a:p>
        </p:txBody>
      </p:sp>
    </p:spTree>
  </p:cSld>
  <p:clrMapOvr>
    <a:masterClrMapping xmlns:a="http://schemas.openxmlformats.org/drawingml/2006/main"/>
  </p:clrMapOvr>
</p:sld>
</file>