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c77273a35a4a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166ed7e2264351"/>
  </p:sldMasterIdLst>
  <p:sldIdLst>
    <p:sldId xmlns:r="http://schemas.openxmlformats.org/officeDocument/2006/relationships" id="256" r:id="R1c34754184f847dc"/>
    <p:sldId xmlns:r="http://schemas.openxmlformats.org/officeDocument/2006/relationships" id="257" r:id="R9961fc90668f4c10"/>
    <p:sldId xmlns:r="http://schemas.openxmlformats.org/officeDocument/2006/relationships" id="258" r:id="Rb95bdf848d9f4d06"/>
    <p:sldId xmlns:r="http://schemas.openxmlformats.org/officeDocument/2006/relationships" id="259" r:id="R03e5a5f1c1d54747"/>
    <p:sldId xmlns:r="http://schemas.openxmlformats.org/officeDocument/2006/relationships" id="260" r:id="R37a4f43bd93e4ea5"/>
    <p:sldId xmlns:r="http://schemas.openxmlformats.org/officeDocument/2006/relationships" id="261" r:id="R051d98921bea4dbb"/>
    <p:sldId xmlns:r="http://schemas.openxmlformats.org/officeDocument/2006/relationships" id="262" r:id="Rb9d8e7d1637844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166ed7e2264351" /><Relationship Type="http://schemas.openxmlformats.org/officeDocument/2006/relationships/slide" Target="/ppt/slides/slide1.xml" Id="R1c34754184f847dc" /><Relationship Type="http://schemas.openxmlformats.org/officeDocument/2006/relationships/slide" Target="/ppt/slides/slide2.xml" Id="R9961fc90668f4c10" /><Relationship Type="http://schemas.openxmlformats.org/officeDocument/2006/relationships/slide" Target="/ppt/slides/slide3.xml" Id="Rb95bdf848d9f4d06" /><Relationship Type="http://schemas.openxmlformats.org/officeDocument/2006/relationships/slide" Target="/ppt/slides/slide4.xml" Id="R03e5a5f1c1d54747" /><Relationship Type="http://schemas.openxmlformats.org/officeDocument/2006/relationships/slide" Target="/ppt/slides/slide5.xml" Id="R37a4f43bd93e4ea5" /><Relationship Type="http://schemas.openxmlformats.org/officeDocument/2006/relationships/slide" Target="/ppt/slides/slide6.xml" Id="R051d98921bea4dbb" /><Relationship Type="http://schemas.openxmlformats.org/officeDocument/2006/relationships/slide" Target="/ppt/slides/slide7.xml" Id="Rb9d8e7d1637844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a37361742243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74474d09114b8f" /><Relationship Type="http://schemas.openxmlformats.org/officeDocument/2006/relationships/theme" Target="/ppt/slideMasters/theme/theme1.xml" Id="Rd76353f1271449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74474d09114b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1145cc0d14a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0a15ec2a642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dcfadce4cb42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ec73d8e7704c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00dfac82344f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1cb77777d4f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7a5a1d92e049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RD BLIKK OG VENTILASJON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RD BLIKK OG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RD BLIKK OG VENTILASJON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RD BLIKK OG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RD BLIKK OG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RD BLIKK OG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17 582 440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175 991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106 381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3 245 411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6 086 658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RD BLIKK OG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TRIPOLIS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RD BLIKK OG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Nardovegen 16A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roger@rdblikk.no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www.rdblikk.no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976 098 331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RD BLIKK OG VENTILASJON AS</a:t>
            </a:r>
          </a:p>
        </p:txBody>
      </p:sp>
    </p:spTree>
  </p:cSld>
  <p:clrMapOvr>
    <a:masterClrMapping xmlns:a="http://schemas.openxmlformats.org/drawingml/2006/main"/>
  </p:clrMapOvr>
</p:sld>
</file>