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8e3a3b3684d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ae92563c274ae4"/>
  </p:sldMasterIdLst>
  <p:sldIdLst>
    <p:sldId xmlns:r="http://schemas.openxmlformats.org/officeDocument/2006/relationships" id="256" r:id="R5984208221ff41b0"/>
    <p:sldId xmlns:r="http://schemas.openxmlformats.org/officeDocument/2006/relationships" id="257" r:id="Rd2a26121105f4d12"/>
    <p:sldId xmlns:r="http://schemas.openxmlformats.org/officeDocument/2006/relationships" id="258" r:id="R2fcd5b6a7f364ab9"/>
    <p:sldId xmlns:r="http://schemas.openxmlformats.org/officeDocument/2006/relationships" id="259" r:id="R48616e63daa04080"/>
    <p:sldId xmlns:r="http://schemas.openxmlformats.org/officeDocument/2006/relationships" id="260" r:id="Rd26e3c89ec1f45f7"/>
    <p:sldId xmlns:r="http://schemas.openxmlformats.org/officeDocument/2006/relationships" id="261" r:id="Raad501d535014580"/>
    <p:sldId xmlns:r="http://schemas.openxmlformats.org/officeDocument/2006/relationships" id="262" r:id="Rf9ada5cb88b244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e92563c274ae4" /><Relationship Type="http://schemas.openxmlformats.org/officeDocument/2006/relationships/slide" Target="/ppt/slides/slide1.xml" Id="R5984208221ff41b0" /><Relationship Type="http://schemas.openxmlformats.org/officeDocument/2006/relationships/slide" Target="/ppt/slides/slide2.xml" Id="Rd2a26121105f4d12" /><Relationship Type="http://schemas.openxmlformats.org/officeDocument/2006/relationships/slide" Target="/ppt/slides/slide3.xml" Id="R2fcd5b6a7f364ab9" /><Relationship Type="http://schemas.openxmlformats.org/officeDocument/2006/relationships/slide" Target="/ppt/slides/slide4.xml" Id="R48616e63daa04080" /><Relationship Type="http://schemas.openxmlformats.org/officeDocument/2006/relationships/slide" Target="/ppt/slides/slide5.xml" Id="Rd26e3c89ec1f45f7" /><Relationship Type="http://schemas.openxmlformats.org/officeDocument/2006/relationships/slide" Target="/ppt/slides/slide6.xml" Id="Raad501d535014580" /><Relationship Type="http://schemas.openxmlformats.org/officeDocument/2006/relationships/slide" Target="/ppt/slides/slide7.xml" Id="Rf9ada5cb88b244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128c2bb5a47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9c986a5c84f64" /><Relationship Type="http://schemas.openxmlformats.org/officeDocument/2006/relationships/theme" Target="/ppt/slideMasters/theme/theme1.xml" Id="R4f4320351b4247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9c986a5c84f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cac78d23a4e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3d4dbfd84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f2eb00757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15e93bad3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aaac2fd9847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feed39b084c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7b714031341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RD BLIKK OG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RD BLIKK OG VENTILASJON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17 582 440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175 991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6 086 658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TRIPOLIS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Nardovegen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roger@rdblikk.no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www.rdblikk.no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976 098 331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