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cbaed0ab1240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bca2a06604d1f"/>
  </p:sldMasterIdLst>
  <p:sldIdLst>
    <p:sldId xmlns:r="http://schemas.openxmlformats.org/officeDocument/2006/relationships" id="256" r:id="R8f52ae3f7c9949f5"/>
    <p:sldId xmlns:r="http://schemas.openxmlformats.org/officeDocument/2006/relationships" id="257" r:id="Rabe0759a0ada4ce4"/>
    <p:sldId xmlns:r="http://schemas.openxmlformats.org/officeDocument/2006/relationships" id="258" r:id="Rc3baefd282574c94"/>
    <p:sldId xmlns:r="http://schemas.openxmlformats.org/officeDocument/2006/relationships" id="259" r:id="R1d3a2bfcce684521"/>
    <p:sldId xmlns:r="http://schemas.openxmlformats.org/officeDocument/2006/relationships" id="260" r:id="Re5953d7071344508"/>
    <p:sldId xmlns:r="http://schemas.openxmlformats.org/officeDocument/2006/relationships" id="261" r:id="R18a440d3d0b74649"/>
    <p:sldId xmlns:r="http://schemas.openxmlformats.org/officeDocument/2006/relationships" id="262" r:id="Re73fb353ff2648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bca2a06604d1f" /><Relationship Type="http://schemas.openxmlformats.org/officeDocument/2006/relationships/slide" Target="/ppt/slides/slide1.xml" Id="R8f52ae3f7c9949f5" /><Relationship Type="http://schemas.openxmlformats.org/officeDocument/2006/relationships/slide" Target="/ppt/slides/slide2.xml" Id="Rabe0759a0ada4ce4" /><Relationship Type="http://schemas.openxmlformats.org/officeDocument/2006/relationships/slide" Target="/ppt/slides/slide3.xml" Id="Rc3baefd282574c94" /><Relationship Type="http://schemas.openxmlformats.org/officeDocument/2006/relationships/slide" Target="/ppt/slides/slide4.xml" Id="R1d3a2bfcce684521" /><Relationship Type="http://schemas.openxmlformats.org/officeDocument/2006/relationships/slide" Target="/ppt/slides/slide5.xml" Id="Re5953d7071344508" /><Relationship Type="http://schemas.openxmlformats.org/officeDocument/2006/relationships/slide" Target="/ppt/slides/slide6.xml" Id="R18a440d3d0b74649" /><Relationship Type="http://schemas.openxmlformats.org/officeDocument/2006/relationships/slide" Target="/ppt/slides/slide7.xml" Id="Re73fb353ff2648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1529730b9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1a4664bb34fa1" /><Relationship Type="http://schemas.openxmlformats.org/officeDocument/2006/relationships/theme" Target="/ppt/slideMasters/theme/theme1.xml" Id="R74f830bcb670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1a4664bb3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087dfb36f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d41429bdb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87cdbffe0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8c1725a88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296b06f9041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11c3d26ac44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5f7879ceb4b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RD BLIKK OG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RD BLIKK OG VENTILASJON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17 582 440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6 086 658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TRIPOLIS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Nardovegen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roger@rdblikk.no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www.rdblikk.no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