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4620c6d34d4d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c241190ae4968"/>
  </p:sldMasterIdLst>
  <p:sldIdLst>
    <p:sldId xmlns:r="http://schemas.openxmlformats.org/officeDocument/2006/relationships" id="256" r:id="Re8ec04b6bd6b499e"/>
    <p:sldId xmlns:r="http://schemas.openxmlformats.org/officeDocument/2006/relationships" id="257" r:id="Rb0829936c3e04b8a"/>
    <p:sldId xmlns:r="http://schemas.openxmlformats.org/officeDocument/2006/relationships" id="258" r:id="R362a41dee575427d"/>
    <p:sldId xmlns:r="http://schemas.openxmlformats.org/officeDocument/2006/relationships" id="259" r:id="R925ecae04f04456b"/>
    <p:sldId xmlns:r="http://schemas.openxmlformats.org/officeDocument/2006/relationships" id="260" r:id="Rbc0e221f1bbf4a71"/>
    <p:sldId xmlns:r="http://schemas.openxmlformats.org/officeDocument/2006/relationships" id="261" r:id="Rbd8fe9f8e813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c241190ae4968" /><Relationship Type="http://schemas.openxmlformats.org/officeDocument/2006/relationships/slide" Target="/ppt/slides/slide1.xml" Id="Re8ec04b6bd6b499e" /><Relationship Type="http://schemas.openxmlformats.org/officeDocument/2006/relationships/slide" Target="/ppt/slides/slide2.xml" Id="Rb0829936c3e04b8a" /><Relationship Type="http://schemas.openxmlformats.org/officeDocument/2006/relationships/slide" Target="/ppt/slides/slide3.xml" Id="R362a41dee575427d" /><Relationship Type="http://schemas.openxmlformats.org/officeDocument/2006/relationships/slide" Target="/ppt/slides/slide4.xml" Id="R925ecae04f04456b" /><Relationship Type="http://schemas.openxmlformats.org/officeDocument/2006/relationships/slide" Target="/ppt/slides/slide5.xml" Id="Rbc0e221f1bbf4a71" /><Relationship Type="http://schemas.openxmlformats.org/officeDocument/2006/relationships/slide" Target="/ppt/slides/slide6.xml" Id="Rbd8fe9f8e813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ffe36127e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a3d093a934ab4" /><Relationship Type="http://schemas.openxmlformats.org/officeDocument/2006/relationships/theme" Target="/ppt/slideMasters/theme/theme1.xml" Id="R6ecc1707061d48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a3d093a934a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5a9f600b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82c3632f6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211ecc7ec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e6a1ff365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05e3e621c4a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923f24f5c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REISETER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REISETER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REISETER INSTALLASJON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REISETER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REISETER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REISETER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REISETER INSTALLASJON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ESMOKRA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REISETER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Røldalsvegen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64 13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976 098 307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REISETER INSTALLASJON AS</a:t>
            </a:r>
          </a:p>
        </p:txBody>
      </p:sp>
    </p:spTree>
  </p:cSld>
  <p:clrMapOvr>
    <a:masterClrMapping xmlns:a="http://schemas.openxmlformats.org/drawingml/2006/main"/>
  </p:clrMapOvr>
</p:sld>
</file>