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4246a99c1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7153456714442"/>
  </p:sldMasterIdLst>
  <p:sldIdLst>
    <p:sldId xmlns:r="http://schemas.openxmlformats.org/officeDocument/2006/relationships" id="256" r:id="R8c82e38d005042a0"/>
    <p:sldId xmlns:r="http://schemas.openxmlformats.org/officeDocument/2006/relationships" id="257" r:id="R87e78379ca754777"/>
    <p:sldId xmlns:r="http://schemas.openxmlformats.org/officeDocument/2006/relationships" id="258" r:id="R2ba3e2c81a134c17"/>
    <p:sldId xmlns:r="http://schemas.openxmlformats.org/officeDocument/2006/relationships" id="259" r:id="R49e7da1ee74c43af"/>
    <p:sldId xmlns:r="http://schemas.openxmlformats.org/officeDocument/2006/relationships" id="260" r:id="Rd17de63d081b4fb7"/>
    <p:sldId xmlns:r="http://schemas.openxmlformats.org/officeDocument/2006/relationships" id="261" r:id="R098a836b944c44d0"/>
    <p:sldId xmlns:r="http://schemas.openxmlformats.org/officeDocument/2006/relationships" id="262" r:id="Re127bfcd5609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7153456714442" /><Relationship Type="http://schemas.openxmlformats.org/officeDocument/2006/relationships/slide" Target="/ppt/slides/slide1.xml" Id="R8c82e38d005042a0" /><Relationship Type="http://schemas.openxmlformats.org/officeDocument/2006/relationships/slide" Target="/ppt/slides/slide2.xml" Id="R87e78379ca754777" /><Relationship Type="http://schemas.openxmlformats.org/officeDocument/2006/relationships/slide" Target="/ppt/slides/slide3.xml" Id="R2ba3e2c81a134c17" /><Relationship Type="http://schemas.openxmlformats.org/officeDocument/2006/relationships/slide" Target="/ppt/slides/slide4.xml" Id="R49e7da1ee74c43af" /><Relationship Type="http://schemas.openxmlformats.org/officeDocument/2006/relationships/slide" Target="/ppt/slides/slide5.xml" Id="Rd17de63d081b4fb7" /><Relationship Type="http://schemas.openxmlformats.org/officeDocument/2006/relationships/slide" Target="/ppt/slides/slide6.xml" Id="R098a836b944c44d0" /><Relationship Type="http://schemas.openxmlformats.org/officeDocument/2006/relationships/slide" Target="/ppt/slides/slide7.xml" Id="Re127bfcd5609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1b8f2cd23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4c9cb162e4e8a" /><Relationship Type="http://schemas.openxmlformats.org/officeDocument/2006/relationships/theme" Target="/ppt/slideMasters/theme/theme1.xml" Id="R9256faa26fa8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4c9cb162e4e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c8bf0c86c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bcf303abc47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951ca2a1f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34f93af27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c7afe48ae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2ff77aaa1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70719ab3a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BULLDOZER MASKINLAG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BULLDOZER MASKINLAG PRODUKSJON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42 218 472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2 641 640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2 199 370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17 405 897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BULLDOZER MASKINLAG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8402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11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976 091 701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BULLDOZER MASKINLAG PRODUKSJON AS</a:t>
            </a:r>
          </a:p>
        </p:txBody>
      </p:sp>
    </p:spTree>
  </p:cSld>
  <p:clrMapOvr>
    <a:masterClrMapping xmlns:a="http://schemas.openxmlformats.org/drawingml/2006/main"/>
  </p:clrMapOvr>
</p:sld>
</file>