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84a0d8aca447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574ff0a5bd4e14"/>
  </p:sldMasterIdLst>
  <p:sldIdLst>
    <p:sldId xmlns:r="http://schemas.openxmlformats.org/officeDocument/2006/relationships" id="256" r:id="R1f25e230e9c74c4e"/>
    <p:sldId xmlns:r="http://schemas.openxmlformats.org/officeDocument/2006/relationships" id="257" r:id="R929190b140d84201"/>
    <p:sldId xmlns:r="http://schemas.openxmlformats.org/officeDocument/2006/relationships" id="258" r:id="Rfe08bbac92c34ea3"/>
    <p:sldId xmlns:r="http://schemas.openxmlformats.org/officeDocument/2006/relationships" id="259" r:id="R7ffe2f56da4a423f"/>
    <p:sldId xmlns:r="http://schemas.openxmlformats.org/officeDocument/2006/relationships" id="260" r:id="R2f77e3b5c16140bb"/>
    <p:sldId xmlns:r="http://schemas.openxmlformats.org/officeDocument/2006/relationships" id="261" r:id="R315c1c675d26427f"/>
    <p:sldId xmlns:r="http://schemas.openxmlformats.org/officeDocument/2006/relationships" id="262" r:id="R7662d4e4a4f84c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74ff0a5bd4e14" /><Relationship Type="http://schemas.openxmlformats.org/officeDocument/2006/relationships/slide" Target="/ppt/slides/slide1.xml" Id="R1f25e230e9c74c4e" /><Relationship Type="http://schemas.openxmlformats.org/officeDocument/2006/relationships/slide" Target="/ppt/slides/slide2.xml" Id="R929190b140d84201" /><Relationship Type="http://schemas.openxmlformats.org/officeDocument/2006/relationships/slide" Target="/ppt/slides/slide3.xml" Id="Rfe08bbac92c34ea3" /><Relationship Type="http://schemas.openxmlformats.org/officeDocument/2006/relationships/slide" Target="/ppt/slides/slide4.xml" Id="R7ffe2f56da4a423f" /><Relationship Type="http://schemas.openxmlformats.org/officeDocument/2006/relationships/slide" Target="/ppt/slides/slide5.xml" Id="R2f77e3b5c16140bb" /><Relationship Type="http://schemas.openxmlformats.org/officeDocument/2006/relationships/slide" Target="/ppt/slides/slide6.xml" Id="R315c1c675d26427f" /><Relationship Type="http://schemas.openxmlformats.org/officeDocument/2006/relationships/slide" Target="/ppt/slides/slide7.xml" Id="R7662d4e4a4f84c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9e1ac8ccfb43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7a53a62254d61" /><Relationship Type="http://schemas.openxmlformats.org/officeDocument/2006/relationships/theme" Target="/ppt/slideMasters/theme/theme1.xml" Id="Re40365e5d4df44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a7a53a62254d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d94111dda4a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676dcc58542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4cd17fb4249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509049a644f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dd6de556248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e67501e784b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3e999c11a4d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BULLDOZER MASKINLAG PRODUKSJON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BULLDOZER MASKINLAG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BULLDOZER MASKINLAG PRODUKSJON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BULLDOZER MASKINLAG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BULLDOZER MASKINLAG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BULLDOZER MASKINLAG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52 642 360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4 227 227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2 325 891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4 044 990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39 077 174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BULLDOZER MASKINLAG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A/S BULLDOZER MASKINLAG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BULLDOZER MASKINLAG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8402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11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976 091 701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BULLDOZER MASKINLAG PRODUKSJON AS</a:t>
            </a:r>
          </a:p>
        </p:txBody>
      </p:sp>
    </p:spTree>
  </p:cSld>
  <p:clrMapOvr>
    <a:masterClrMapping xmlns:a="http://schemas.openxmlformats.org/drawingml/2006/main"/>
  </p:clrMapOvr>
</p:sld>
</file>