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992140ecc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8cbf299f84a5a"/>
  </p:sldMasterIdLst>
  <p:sldIdLst>
    <p:sldId xmlns:r="http://schemas.openxmlformats.org/officeDocument/2006/relationships" id="256" r:id="Rae71cdc7c88a4d23"/>
    <p:sldId xmlns:r="http://schemas.openxmlformats.org/officeDocument/2006/relationships" id="257" r:id="R252236bec2d44847"/>
    <p:sldId xmlns:r="http://schemas.openxmlformats.org/officeDocument/2006/relationships" id="258" r:id="R5027411ae9c046e4"/>
    <p:sldId xmlns:r="http://schemas.openxmlformats.org/officeDocument/2006/relationships" id="259" r:id="R40461cbdf1024df9"/>
    <p:sldId xmlns:r="http://schemas.openxmlformats.org/officeDocument/2006/relationships" id="260" r:id="R3ae7da32eb1a48db"/>
    <p:sldId xmlns:r="http://schemas.openxmlformats.org/officeDocument/2006/relationships" id="261" r:id="R6aa934d74d7847cf"/>
    <p:sldId xmlns:r="http://schemas.openxmlformats.org/officeDocument/2006/relationships" id="262" r:id="R4184bc8c70d7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8cbf299f84a5a" /><Relationship Type="http://schemas.openxmlformats.org/officeDocument/2006/relationships/slide" Target="/ppt/slides/slide1.xml" Id="Rae71cdc7c88a4d23" /><Relationship Type="http://schemas.openxmlformats.org/officeDocument/2006/relationships/slide" Target="/ppt/slides/slide2.xml" Id="R252236bec2d44847" /><Relationship Type="http://schemas.openxmlformats.org/officeDocument/2006/relationships/slide" Target="/ppt/slides/slide3.xml" Id="R5027411ae9c046e4" /><Relationship Type="http://schemas.openxmlformats.org/officeDocument/2006/relationships/slide" Target="/ppt/slides/slide4.xml" Id="R40461cbdf1024df9" /><Relationship Type="http://schemas.openxmlformats.org/officeDocument/2006/relationships/slide" Target="/ppt/slides/slide5.xml" Id="R3ae7da32eb1a48db" /><Relationship Type="http://schemas.openxmlformats.org/officeDocument/2006/relationships/slide" Target="/ppt/slides/slide6.xml" Id="R6aa934d74d7847cf" /><Relationship Type="http://schemas.openxmlformats.org/officeDocument/2006/relationships/slide" Target="/ppt/slides/slide7.xml" Id="R4184bc8c70d7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7a5beb600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3bbc07bb34aaa" /><Relationship Type="http://schemas.openxmlformats.org/officeDocument/2006/relationships/theme" Target="/ppt/slideMasters/theme/theme1.xml" Id="Re72ff1a9be3d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3bbc07bb3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cb2d6a06f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86e35e78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da1d298d9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7fa03827a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6b51d13df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a46f0e5574d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a63b07b97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BJØRKAN REGNSKAP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6 761 672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BJØRKAN 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MARIE RØTTUM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Synnerdalsveien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976 089 790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