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3c226f7a646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c51d7e937402c"/>
  </p:sldMasterIdLst>
  <p:sldIdLst>
    <p:sldId xmlns:r="http://schemas.openxmlformats.org/officeDocument/2006/relationships" id="256" r:id="R12090d3c5e844c42"/>
    <p:sldId xmlns:r="http://schemas.openxmlformats.org/officeDocument/2006/relationships" id="257" r:id="R60fb7316d54d4779"/>
    <p:sldId xmlns:r="http://schemas.openxmlformats.org/officeDocument/2006/relationships" id="258" r:id="R3d3cfbaf7436405a"/>
    <p:sldId xmlns:r="http://schemas.openxmlformats.org/officeDocument/2006/relationships" id="259" r:id="Rc1e86143bcb147cb"/>
    <p:sldId xmlns:r="http://schemas.openxmlformats.org/officeDocument/2006/relationships" id="260" r:id="R02a9af33080c48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c51d7e937402c" /><Relationship Type="http://schemas.openxmlformats.org/officeDocument/2006/relationships/slide" Target="/ppt/slides/slide1.xml" Id="R12090d3c5e844c42" /><Relationship Type="http://schemas.openxmlformats.org/officeDocument/2006/relationships/slide" Target="/ppt/slides/slide2.xml" Id="R60fb7316d54d4779" /><Relationship Type="http://schemas.openxmlformats.org/officeDocument/2006/relationships/slide" Target="/ppt/slides/slide3.xml" Id="R3d3cfbaf7436405a" /><Relationship Type="http://schemas.openxmlformats.org/officeDocument/2006/relationships/slide" Target="/ppt/slides/slide4.xml" Id="Rc1e86143bcb147cb" /><Relationship Type="http://schemas.openxmlformats.org/officeDocument/2006/relationships/slide" Target="/ppt/slides/slide5.xml" Id="R02a9af33080c48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6c7cc0c9e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a583d74ab4d88" /><Relationship Type="http://schemas.openxmlformats.org/officeDocument/2006/relationships/theme" Target="/ppt/slideMasters/theme/theme1.xml" Id="R3688f1935356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1a583d74ab4d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a46e1a06a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fd9d590ca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fb5e849be4c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35935b15649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68c1246ff41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NORDRE LAND SKOGEIERLAG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LAND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LAND SKOGEIERLAG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LAND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LAND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LAND SKOGEIERLAG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Skog SA, Hvervenmoveien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10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e-post@viken.skog.no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www.viken.skog.no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976 088 638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LAND SKOGEIERLAG</a:t>
            </a:r>
          </a:p>
        </p:txBody>
      </p:sp>
    </p:spTree>
  </p:cSld>
  <p:clrMapOvr>
    <a:masterClrMapping xmlns:a="http://schemas.openxmlformats.org/drawingml/2006/main"/>
  </p:clrMapOvr>
</p:sld>
</file>