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4afe467b9645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6fb292386a4e98"/>
  </p:sldMasterIdLst>
  <p:sldIdLst>
    <p:sldId xmlns:r="http://schemas.openxmlformats.org/officeDocument/2006/relationships" id="256" r:id="Rcd29d121853e4c34"/>
    <p:sldId xmlns:r="http://schemas.openxmlformats.org/officeDocument/2006/relationships" id="257" r:id="Re28a82da56044921"/>
    <p:sldId xmlns:r="http://schemas.openxmlformats.org/officeDocument/2006/relationships" id="258" r:id="R1166494fe7174133"/>
    <p:sldId xmlns:r="http://schemas.openxmlformats.org/officeDocument/2006/relationships" id="259" r:id="R871951a30bd948e9"/>
    <p:sldId xmlns:r="http://schemas.openxmlformats.org/officeDocument/2006/relationships" id="260" r:id="R9d0669693b2b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6fb292386a4e98" /><Relationship Type="http://schemas.openxmlformats.org/officeDocument/2006/relationships/slide" Target="/ppt/slides/slide1.xml" Id="Rcd29d121853e4c34" /><Relationship Type="http://schemas.openxmlformats.org/officeDocument/2006/relationships/slide" Target="/ppt/slides/slide2.xml" Id="Re28a82da56044921" /><Relationship Type="http://schemas.openxmlformats.org/officeDocument/2006/relationships/slide" Target="/ppt/slides/slide3.xml" Id="R1166494fe7174133" /><Relationship Type="http://schemas.openxmlformats.org/officeDocument/2006/relationships/slide" Target="/ppt/slides/slide4.xml" Id="R871951a30bd948e9" /><Relationship Type="http://schemas.openxmlformats.org/officeDocument/2006/relationships/slide" Target="/ppt/slides/slide5.xml" Id="R9d0669693b2b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ec237cec34b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a648f670a4656" /><Relationship Type="http://schemas.openxmlformats.org/officeDocument/2006/relationships/theme" Target="/ppt/slideMasters/theme/theme1.xml" Id="Ra659491735704e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2a648f670a46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0b0fd4050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635758466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24ea7a937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af72f92aa47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e9daedbf1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ZETEX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ZETEX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ZETEX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ZETEX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ZETEX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ZETEX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976 084 624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ZETEX AS</a:t>
            </a:r>
          </a:p>
        </p:txBody>
      </p:sp>
    </p:spTree>
  </p:cSld>
  <p:clrMapOvr>
    <a:masterClrMapping xmlns:a="http://schemas.openxmlformats.org/drawingml/2006/main"/>
  </p:clrMapOvr>
</p:sld>
</file>