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7f1928b5ab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45e58dce9428e"/>
  </p:sldMasterIdLst>
  <p:sldIdLst>
    <p:sldId xmlns:r="http://schemas.openxmlformats.org/officeDocument/2006/relationships" id="256" r:id="R5b9347e641db47fe"/>
    <p:sldId xmlns:r="http://schemas.openxmlformats.org/officeDocument/2006/relationships" id="257" r:id="Rc8853bda8d514f4f"/>
    <p:sldId xmlns:r="http://schemas.openxmlformats.org/officeDocument/2006/relationships" id="258" r:id="R962bb6357df34d62"/>
    <p:sldId xmlns:r="http://schemas.openxmlformats.org/officeDocument/2006/relationships" id="259" r:id="R5f847bfac2d74836"/>
    <p:sldId xmlns:r="http://schemas.openxmlformats.org/officeDocument/2006/relationships" id="260" r:id="R594d67db74ec409e"/>
    <p:sldId xmlns:r="http://schemas.openxmlformats.org/officeDocument/2006/relationships" id="261" r:id="R9f355f953cd245aa"/>
    <p:sldId xmlns:r="http://schemas.openxmlformats.org/officeDocument/2006/relationships" id="262" r:id="R2b93cf604cba46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45e58dce9428e" /><Relationship Type="http://schemas.openxmlformats.org/officeDocument/2006/relationships/slide" Target="/ppt/slides/slide1.xml" Id="R5b9347e641db47fe" /><Relationship Type="http://schemas.openxmlformats.org/officeDocument/2006/relationships/slide" Target="/ppt/slides/slide2.xml" Id="Rc8853bda8d514f4f" /><Relationship Type="http://schemas.openxmlformats.org/officeDocument/2006/relationships/slide" Target="/ppt/slides/slide3.xml" Id="R962bb6357df34d62" /><Relationship Type="http://schemas.openxmlformats.org/officeDocument/2006/relationships/slide" Target="/ppt/slides/slide4.xml" Id="R5f847bfac2d74836" /><Relationship Type="http://schemas.openxmlformats.org/officeDocument/2006/relationships/slide" Target="/ppt/slides/slide5.xml" Id="R594d67db74ec409e" /><Relationship Type="http://schemas.openxmlformats.org/officeDocument/2006/relationships/slide" Target="/ppt/slides/slide6.xml" Id="R9f355f953cd245aa" /><Relationship Type="http://schemas.openxmlformats.org/officeDocument/2006/relationships/slide" Target="/ppt/slides/slide7.xml" Id="R2b93cf604cba46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1f96f73ed41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e9a01437947a7" /><Relationship Type="http://schemas.openxmlformats.org/officeDocument/2006/relationships/theme" Target="/ppt/slideMasters/theme/theme1.xml" Id="Ra2e1f162c897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e9a014379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714950e8448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b21ff2afb4a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b49ac159e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e07ab042a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a9a1f8e5e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152beb2c049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334195df24a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SKANLAB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SKANLAB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SKANLAB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SKANLAB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SKANLAB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SKANLAB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3 255 215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1 110 844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887 224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SKANLAB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SMERTUVEIEN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SKAUEN HOLDING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 SKAUEN HOLDING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SKANLAB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gate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1608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35 38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bo.skauen@skanlab.no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976 079 027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SKANLAB AS</a:t>
            </a:r>
          </a:p>
        </p:txBody>
      </p:sp>
    </p:spTree>
  </p:cSld>
  <p:clrMapOvr>
    <a:masterClrMapping xmlns:a="http://schemas.openxmlformats.org/drawingml/2006/main"/>
  </p:clrMapOvr>
</p:sld>
</file>