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3a913245c647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bd98e6ae964e2a"/>
  </p:sldMasterIdLst>
  <p:sldIdLst>
    <p:sldId xmlns:r="http://schemas.openxmlformats.org/officeDocument/2006/relationships" id="256" r:id="Rae5000ea34d040ce"/>
    <p:sldId xmlns:r="http://schemas.openxmlformats.org/officeDocument/2006/relationships" id="257" r:id="R4d67f6dccc794c6c"/>
    <p:sldId xmlns:r="http://schemas.openxmlformats.org/officeDocument/2006/relationships" id="258" r:id="R73113e7f1ab04d97"/>
    <p:sldId xmlns:r="http://schemas.openxmlformats.org/officeDocument/2006/relationships" id="259" r:id="R86afbb18706e4dbe"/>
    <p:sldId xmlns:r="http://schemas.openxmlformats.org/officeDocument/2006/relationships" id="260" r:id="R37b28e08e9a74a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bd98e6ae964e2a" /><Relationship Type="http://schemas.openxmlformats.org/officeDocument/2006/relationships/slide" Target="/ppt/slides/slide1.xml" Id="Rae5000ea34d040ce" /><Relationship Type="http://schemas.openxmlformats.org/officeDocument/2006/relationships/slide" Target="/ppt/slides/slide2.xml" Id="R4d67f6dccc794c6c" /><Relationship Type="http://schemas.openxmlformats.org/officeDocument/2006/relationships/slide" Target="/ppt/slides/slide3.xml" Id="R73113e7f1ab04d97" /><Relationship Type="http://schemas.openxmlformats.org/officeDocument/2006/relationships/slide" Target="/ppt/slides/slide4.xml" Id="R86afbb18706e4dbe" /><Relationship Type="http://schemas.openxmlformats.org/officeDocument/2006/relationships/slide" Target="/ppt/slides/slide5.xml" Id="R37b28e08e9a74a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6b2d357a134f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d6b5b2a704276" /><Relationship Type="http://schemas.openxmlformats.org/officeDocument/2006/relationships/theme" Target="/ppt/slideMasters/theme/theme1.xml" Id="Rc3172020a36748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6d6b5b2a7042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c0eba941642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818fff60a42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014513bba44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dc0eebb984f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2a31269284a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MARKAPORTEN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MARKAPORTEN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MARKAPORTEN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MARKAPORTEN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MARKAPORTEN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MARKAPORTEN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976 078 608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MARKAPORTEN AS</a:t>
            </a:r>
          </a:p>
        </p:txBody>
      </p:sp>
    </p:spTree>
  </p:cSld>
  <p:clrMapOvr>
    <a:masterClrMapping xmlns:a="http://schemas.openxmlformats.org/drawingml/2006/main"/>
  </p:clrMapOvr>
</p:sld>
</file>