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58edb61d674d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46ef7202b24369"/>
  </p:sldMasterIdLst>
  <p:sldIdLst>
    <p:sldId xmlns:r="http://schemas.openxmlformats.org/officeDocument/2006/relationships" id="256" r:id="R2eca7448d5714038"/>
    <p:sldId xmlns:r="http://schemas.openxmlformats.org/officeDocument/2006/relationships" id="257" r:id="R33671fc01998477c"/>
    <p:sldId xmlns:r="http://schemas.openxmlformats.org/officeDocument/2006/relationships" id="258" r:id="Rc3525e3127ee4b44"/>
    <p:sldId xmlns:r="http://schemas.openxmlformats.org/officeDocument/2006/relationships" id="259" r:id="Rcb5d4e7f510c439c"/>
    <p:sldId xmlns:r="http://schemas.openxmlformats.org/officeDocument/2006/relationships" id="260" r:id="R46516dc4e88f401e"/>
    <p:sldId xmlns:r="http://schemas.openxmlformats.org/officeDocument/2006/relationships" id="261" r:id="R93457995d1ae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6ef7202b24369" /><Relationship Type="http://schemas.openxmlformats.org/officeDocument/2006/relationships/slide" Target="/ppt/slides/slide1.xml" Id="R2eca7448d5714038" /><Relationship Type="http://schemas.openxmlformats.org/officeDocument/2006/relationships/slide" Target="/ppt/slides/slide2.xml" Id="R33671fc01998477c" /><Relationship Type="http://schemas.openxmlformats.org/officeDocument/2006/relationships/slide" Target="/ppt/slides/slide3.xml" Id="Rc3525e3127ee4b44" /><Relationship Type="http://schemas.openxmlformats.org/officeDocument/2006/relationships/slide" Target="/ppt/slides/slide4.xml" Id="Rcb5d4e7f510c439c" /><Relationship Type="http://schemas.openxmlformats.org/officeDocument/2006/relationships/slide" Target="/ppt/slides/slide5.xml" Id="R46516dc4e88f401e" /><Relationship Type="http://schemas.openxmlformats.org/officeDocument/2006/relationships/slide" Target="/ppt/slides/slide6.xml" Id="R93457995d1ae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8b132864c44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0ea5837ce4c25" /><Relationship Type="http://schemas.openxmlformats.org/officeDocument/2006/relationships/theme" Target="/ppt/slideMasters/theme/theme1.xml" Id="R5db46075458745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70ea5837ce4c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51173533247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4003826c3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b593f8e6a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24354f0e4e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2a408cab046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8ced4736c4f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LIERSKOGEN REGNSKAPSSERVICE Birte Øen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REGNSKAPSSERVICE Birte Øen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LIERSKOGEN REGNSKAPSSERVICE Birte Øen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REGNSKAPSSERVICE Birte Øen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REGNSKAPSSERVICE Birte Øen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REGNSKAPSSERVICE Birte Øen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924 147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767 366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46 410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REGNSKAPSSERVICE Birte Øen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Kjennerudveien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976 076 567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REGNSKAPSSERVICE Birte Øen</a:t>
            </a:r>
          </a:p>
        </p:txBody>
      </p:sp>
    </p:spTree>
  </p:cSld>
  <p:clrMapOvr>
    <a:masterClrMapping xmlns:a="http://schemas.openxmlformats.org/drawingml/2006/main"/>
  </p:clrMapOvr>
</p:sld>
</file>