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4be07a255b45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376e1d346f4908"/>
  </p:sldMasterIdLst>
  <p:sldIdLst>
    <p:sldId xmlns:r="http://schemas.openxmlformats.org/officeDocument/2006/relationships" id="256" r:id="Ra4dd566437e24deb"/>
    <p:sldId xmlns:r="http://schemas.openxmlformats.org/officeDocument/2006/relationships" id="257" r:id="Rcb6ca2ff600e4b15"/>
    <p:sldId xmlns:r="http://schemas.openxmlformats.org/officeDocument/2006/relationships" id="258" r:id="Rdf801ecc09574ede"/>
    <p:sldId xmlns:r="http://schemas.openxmlformats.org/officeDocument/2006/relationships" id="259" r:id="Ra36da287e54f4e30"/>
    <p:sldId xmlns:r="http://schemas.openxmlformats.org/officeDocument/2006/relationships" id="260" r:id="R923a002fa7e44f60"/>
    <p:sldId xmlns:r="http://schemas.openxmlformats.org/officeDocument/2006/relationships" id="261" r:id="R4286e2e281054b04"/>
    <p:sldId xmlns:r="http://schemas.openxmlformats.org/officeDocument/2006/relationships" id="262" r:id="Rb1fa37fc73b147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376e1d346f4908" /><Relationship Type="http://schemas.openxmlformats.org/officeDocument/2006/relationships/slide" Target="/ppt/slides/slide1.xml" Id="Ra4dd566437e24deb" /><Relationship Type="http://schemas.openxmlformats.org/officeDocument/2006/relationships/slide" Target="/ppt/slides/slide2.xml" Id="Rcb6ca2ff600e4b15" /><Relationship Type="http://schemas.openxmlformats.org/officeDocument/2006/relationships/slide" Target="/ppt/slides/slide3.xml" Id="Rdf801ecc09574ede" /><Relationship Type="http://schemas.openxmlformats.org/officeDocument/2006/relationships/slide" Target="/ppt/slides/slide4.xml" Id="Ra36da287e54f4e30" /><Relationship Type="http://schemas.openxmlformats.org/officeDocument/2006/relationships/slide" Target="/ppt/slides/slide5.xml" Id="R923a002fa7e44f60" /><Relationship Type="http://schemas.openxmlformats.org/officeDocument/2006/relationships/slide" Target="/ppt/slides/slide6.xml" Id="R4286e2e281054b04" /><Relationship Type="http://schemas.openxmlformats.org/officeDocument/2006/relationships/slide" Target="/ppt/slides/slide7.xml" Id="Rb1fa37fc73b147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fc3e9562c645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8ec6bc25144ac" /><Relationship Type="http://schemas.openxmlformats.org/officeDocument/2006/relationships/theme" Target="/ppt/slideMasters/theme/theme1.xml" Id="R51924935254548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f8ec6bc25144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fc36be43da45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a379fb5b94c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be95c5f1f46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417049b2a44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cba424aae4b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67413910848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310a4c3224b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NYSTED AS ble etablert [år] og holder til i Storsteinnes.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135 477 374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6 233 821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4 237 075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52 103 480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88 712 098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 NYSTED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Brattmelveien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9050 Storsteinnes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post@nystedas.no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976 074 580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NYSTED AS</a:t>
            </a:r>
          </a:p>
        </p:txBody>
      </p:sp>
    </p:spTree>
  </p:cSld>
  <p:clrMapOvr>
    <a:masterClrMapping xmlns:a="http://schemas.openxmlformats.org/drawingml/2006/main"/>
  </p:clrMapOvr>
</p:sld>
</file>