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7abbc0eb43a4a9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7feee5addb8463b"/>
  </p:sldMasterIdLst>
  <p:sldIdLst>
    <p:sldId xmlns:r="http://schemas.openxmlformats.org/officeDocument/2006/relationships" id="256" r:id="R98b3bea1d21d450f"/>
    <p:sldId xmlns:r="http://schemas.openxmlformats.org/officeDocument/2006/relationships" id="257" r:id="Rce848742acd24758"/>
    <p:sldId xmlns:r="http://schemas.openxmlformats.org/officeDocument/2006/relationships" id="258" r:id="Rac8da5f6585f44f8"/>
    <p:sldId xmlns:r="http://schemas.openxmlformats.org/officeDocument/2006/relationships" id="259" r:id="R8e99ebf1b8d34850"/>
    <p:sldId xmlns:r="http://schemas.openxmlformats.org/officeDocument/2006/relationships" id="260" r:id="Rc82a3608268e4c9b"/>
    <p:sldId xmlns:r="http://schemas.openxmlformats.org/officeDocument/2006/relationships" id="261" r:id="R568d5cf0918e450f"/>
    <p:sldId xmlns:r="http://schemas.openxmlformats.org/officeDocument/2006/relationships" id="262" r:id="R2f654c0a8dd648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7feee5addb8463b" /><Relationship Type="http://schemas.openxmlformats.org/officeDocument/2006/relationships/slide" Target="/ppt/slides/slide1.xml" Id="R98b3bea1d21d450f" /><Relationship Type="http://schemas.openxmlformats.org/officeDocument/2006/relationships/slide" Target="/ppt/slides/slide2.xml" Id="Rce848742acd24758" /><Relationship Type="http://schemas.openxmlformats.org/officeDocument/2006/relationships/slide" Target="/ppt/slides/slide3.xml" Id="Rac8da5f6585f44f8" /><Relationship Type="http://schemas.openxmlformats.org/officeDocument/2006/relationships/slide" Target="/ppt/slides/slide4.xml" Id="R8e99ebf1b8d34850" /><Relationship Type="http://schemas.openxmlformats.org/officeDocument/2006/relationships/slide" Target="/ppt/slides/slide5.xml" Id="Rc82a3608268e4c9b" /><Relationship Type="http://schemas.openxmlformats.org/officeDocument/2006/relationships/slide" Target="/ppt/slides/slide6.xml" Id="R568d5cf0918e450f" /><Relationship Type="http://schemas.openxmlformats.org/officeDocument/2006/relationships/slide" Target="/ppt/slides/slide7.xml" Id="R2f654c0a8dd648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e51678347374f4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1f162a95be4fd4" /><Relationship Type="http://schemas.openxmlformats.org/officeDocument/2006/relationships/theme" Target="/ppt/slideMasters/theme/theme1.xml" Id="R98bf2d5b5da94e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1f162a95be4f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f3594621c946b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4c559b386462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906917aae478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58b50dbbee4c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2b44b1d8e4c7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be77684dd41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b4e957c9de4d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NYSTED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NYSTED AS ble etablert [år] og holder til i Storsteinnes.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150 862 223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11 449 490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8 253 883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60 357 362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101 911 798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 NYSTED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Brattmelveien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9050 Storsteinnes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post@nystedas.no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976 074 580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NYSTED AS</a:t>
            </a:r>
          </a:p>
        </p:txBody>
      </p:sp>
    </p:spTree>
  </p:cSld>
  <p:clrMapOvr>
    <a:masterClrMapping xmlns:a="http://schemas.openxmlformats.org/drawingml/2006/main"/>
  </p:clrMapOvr>
</p:sld>
</file>