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27c6c3f20d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87b939b3d4f48"/>
  </p:sldMasterIdLst>
  <p:sldIdLst>
    <p:sldId xmlns:r="http://schemas.openxmlformats.org/officeDocument/2006/relationships" id="256" r:id="R1b8bd10d58a24c1a"/>
    <p:sldId xmlns:r="http://schemas.openxmlformats.org/officeDocument/2006/relationships" id="257" r:id="Rcb3ec8cf05e8449c"/>
    <p:sldId xmlns:r="http://schemas.openxmlformats.org/officeDocument/2006/relationships" id="258" r:id="R0e2afa0377414e84"/>
    <p:sldId xmlns:r="http://schemas.openxmlformats.org/officeDocument/2006/relationships" id="259" r:id="R7d7671dd05ab4e8a"/>
    <p:sldId xmlns:r="http://schemas.openxmlformats.org/officeDocument/2006/relationships" id="260" r:id="Raeedc66b150c485d"/>
    <p:sldId xmlns:r="http://schemas.openxmlformats.org/officeDocument/2006/relationships" id="261" r:id="Rae7db75d858748f4"/>
    <p:sldId xmlns:r="http://schemas.openxmlformats.org/officeDocument/2006/relationships" id="262" r:id="R7107746fea5e45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87b939b3d4f48" /><Relationship Type="http://schemas.openxmlformats.org/officeDocument/2006/relationships/slide" Target="/ppt/slides/slide1.xml" Id="R1b8bd10d58a24c1a" /><Relationship Type="http://schemas.openxmlformats.org/officeDocument/2006/relationships/slide" Target="/ppt/slides/slide2.xml" Id="Rcb3ec8cf05e8449c" /><Relationship Type="http://schemas.openxmlformats.org/officeDocument/2006/relationships/slide" Target="/ppt/slides/slide3.xml" Id="R0e2afa0377414e84" /><Relationship Type="http://schemas.openxmlformats.org/officeDocument/2006/relationships/slide" Target="/ppt/slides/slide4.xml" Id="R7d7671dd05ab4e8a" /><Relationship Type="http://schemas.openxmlformats.org/officeDocument/2006/relationships/slide" Target="/ppt/slides/slide5.xml" Id="Raeedc66b150c485d" /><Relationship Type="http://schemas.openxmlformats.org/officeDocument/2006/relationships/slide" Target="/ppt/slides/slide6.xml" Id="Rae7db75d858748f4" /><Relationship Type="http://schemas.openxmlformats.org/officeDocument/2006/relationships/slide" Target="/ppt/slides/slide7.xml" Id="R7107746fea5e45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3d296d711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03c7c478a4f0e" /><Relationship Type="http://schemas.openxmlformats.org/officeDocument/2006/relationships/theme" Target="/ppt/slideMasters/theme/theme1.xml" Id="R6ee39003856a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03c7c478a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cd9c1c463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b1ac7984f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53cdf0be8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89b1463df42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654bab326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bdbd579bb49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46a42cd61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RAPPOR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RAPPOR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1 794 327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9 696 580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10 196 580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BRATTELI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RØTNES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BRATTELI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RØTNES BRATTELI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976 065 786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RAPPOR AS</a:t>
            </a:r>
          </a:p>
        </p:txBody>
      </p:sp>
    </p:spTree>
  </p:cSld>
  <p:clrMapOvr>
    <a:masterClrMapping xmlns:a="http://schemas.openxmlformats.org/drawingml/2006/main"/>
  </p:clrMapOvr>
</p:sld>
</file>