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23eed3785541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e7156d83eb4955"/>
  </p:sldMasterIdLst>
  <p:sldIdLst>
    <p:sldId xmlns:r="http://schemas.openxmlformats.org/officeDocument/2006/relationships" id="256" r:id="R74acdb6c0b6f4818"/>
    <p:sldId xmlns:r="http://schemas.openxmlformats.org/officeDocument/2006/relationships" id="257" r:id="Ra2297246b5bd4fde"/>
    <p:sldId xmlns:r="http://schemas.openxmlformats.org/officeDocument/2006/relationships" id="258" r:id="R79f0eec47fec4b94"/>
    <p:sldId xmlns:r="http://schemas.openxmlformats.org/officeDocument/2006/relationships" id="259" r:id="Rcbb8dba2e0e74eaa"/>
    <p:sldId xmlns:r="http://schemas.openxmlformats.org/officeDocument/2006/relationships" id="260" r:id="R18a45d11d6d64930"/>
    <p:sldId xmlns:r="http://schemas.openxmlformats.org/officeDocument/2006/relationships" id="261" r:id="R8ab6ff63e1f04354"/>
    <p:sldId xmlns:r="http://schemas.openxmlformats.org/officeDocument/2006/relationships" id="262" r:id="Rb921262f33044e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e7156d83eb4955" /><Relationship Type="http://schemas.openxmlformats.org/officeDocument/2006/relationships/slide" Target="/ppt/slides/slide1.xml" Id="R74acdb6c0b6f4818" /><Relationship Type="http://schemas.openxmlformats.org/officeDocument/2006/relationships/slide" Target="/ppt/slides/slide2.xml" Id="Ra2297246b5bd4fde" /><Relationship Type="http://schemas.openxmlformats.org/officeDocument/2006/relationships/slide" Target="/ppt/slides/slide3.xml" Id="R79f0eec47fec4b94" /><Relationship Type="http://schemas.openxmlformats.org/officeDocument/2006/relationships/slide" Target="/ppt/slides/slide4.xml" Id="Rcbb8dba2e0e74eaa" /><Relationship Type="http://schemas.openxmlformats.org/officeDocument/2006/relationships/slide" Target="/ppt/slides/slide5.xml" Id="R18a45d11d6d64930" /><Relationship Type="http://schemas.openxmlformats.org/officeDocument/2006/relationships/slide" Target="/ppt/slides/slide6.xml" Id="R8ab6ff63e1f04354" /><Relationship Type="http://schemas.openxmlformats.org/officeDocument/2006/relationships/slide" Target="/ppt/slides/slide7.xml" Id="Rb921262f33044e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baa2dada1748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879fc060547ce" /><Relationship Type="http://schemas.openxmlformats.org/officeDocument/2006/relationships/theme" Target="/ppt/slideMasters/theme/theme1.xml" Id="Ra4727e45672944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0879fc060547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4d44dcb4845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cee0c88fa048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5a7005d5a47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4a32fc375147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384eca5b142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224b7a0a4e4a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95864c8b142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PROFUNDUS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PROFUNDUS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PROFUNDUS AS ble etablert [år] og holder til i Oppdal.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PROFUNDUS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PROFUNDUS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PROFUNDUS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2 266 483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−179 760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−1 443 379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3 115 557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23 960 796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PROFUNDUS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CONDOR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PROFUNDUS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Spælavegen 344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7340 Oppdal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05 62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976 064 844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PROFUNDUS AS</a:t>
            </a:r>
          </a:p>
        </p:txBody>
      </p:sp>
    </p:spTree>
  </p:cSld>
  <p:clrMapOvr>
    <a:masterClrMapping xmlns:a="http://schemas.openxmlformats.org/drawingml/2006/main"/>
  </p:clrMapOvr>
</p:sld>
</file>