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0ddc5deb4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e0b7fb6244d79"/>
  </p:sldMasterIdLst>
  <p:sldIdLst>
    <p:sldId xmlns:r="http://schemas.openxmlformats.org/officeDocument/2006/relationships" id="256" r:id="R33bbd7e6826240ad"/>
    <p:sldId xmlns:r="http://schemas.openxmlformats.org/officeDocument/2006/relationships" id="257" r:id="R1bd2649b5da54fb4"/>
    <p:sldId xmlns:r="http://schemas.openxmlformats.org/officeDocument/2006/relationships" id="258" r:id="R572d4ed35cec4b26"/>
    <p:sldId xmlns:r="http://schemas.openxmlformats.org/officeDocument/2006/relationships" id="259" r:id="R449842987e014f66"/>
    <p:sldId xmlns:r="http://schemas.openxmlformats.org/officeDocument/2006/relationships" id="260" r:id="Ra26f622015a6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e0b7fb6244d79" /><Relationship Type="http://schemas.openxmlformats.org/officeDocument/2006/relationships/slide" Target="/ppt/slides/slide1.xml" Id="R33bbd7e6826240ad" /><Relationship Type="http://schemas.openxmlformats.org/officeDocument/2006/relationships/slide" Target="/ppt/slides/slide2.xml" Id="R1bd2649b5da54fb4" /><Relationship Type="http://schemas.openxmlformats.org/officeDocument/2006/relationships/slide" Target="/ppt/slides/slide3.xml" Id="R572d4ed35cec4b26" /><Relationship Type="http://schemas.openxmlformats.org/officeDocument/2006/relationships/slide" Target="/ppt/slides/slide4.xml" Id="R449842987e014f66" /><Relationship Type="http://schemas.openxmlformats.org/officeDocument/2006/relationships/slide" Target="/ppt/slides/slide5.xml" Id="Ra26f622015a6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3c43e2c6247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577f17e84790" /><Relationship Type="http://schemas.openxmlformats.org/officeDocument/2006/relationships/theme" Target="/ppt/slideMasters/theme/theme1.xml" Id="Rbc6f80db4196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b577f17e8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5a99929d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b34c8679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6177fa00e4d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017e021b248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ab3d1b30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N CHR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N CHR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N CHR NILSEN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N CHR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N CHR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N CHR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976 059 808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N CHR NILSEN AS</a:t>
            </a:r>
          </a:p>
        </p:txBody>
      </p:sp>
    </p:spTree>
  </p:cSld>
  <p:clrMapOvr>
    <a:masterClrMapping xmlns:a="http://schemas.openxmlformats.org/drawingml/2006/main"/>
  </p:clrMapOvr>
</p:sld>
</file>