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d9c2d0661c4b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d690a6d2c44bd9"/>
  </p:sldMasterIdLst>
  <p:sldIdLst>
    <p:sldId xmlns:r="http://schemas.openxmlformats.org/officeDocument/2006/relationships" id="256" r:id="R587e8f3290fe43d5"/>
    <p:sldId xmlns:r="http://schemas.openxmlformats.org/officeDocument/2006/relationships" id="257" r:id="Ra389ea5036554368"/>
    <p:sldId xmlns:r="http://schemas.openxmlformats.org/officeDocument/2006/relationships" id="258" r:id="Rb5f5d3e34de24b81"/>
    <p:sldId xmlns:r="http://schemas.openxmlformats.org/officeDocument/2006/relationships" id="259" r:id="Rebe712763e3d449d"/>
    <p:sldId xmlns:r="http://schemas.openxmlformats.org/officeDocument/2006/relationships" id="260" r:id="Ra5a6e6c2749043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d690a6d2c44bd9" /><Relationship Type="http://schemas.openxmlformats.org/officeDocument/2006/relationships/slide" Target="/ppt/slides/slide1.xml" Id="R587e8f3290fe43d5" /><Relationship Type="http://schemas.openxmlformats.org/officeDocument/2006/relationships/slide" Target="/ppt/slides/slide2.xml" Id="Ra389ea5036554368" /><Relationship Type="http://schemas.openxmlformats.org/officeDocument/2006/relationships/slide" Target="/ppt/slides/slide3.xml" Id="Rb5f5d3e34de24b81" /><Relationship Type="http://schemas.openxmlformats.org/officeDocument/2006/relationships/slide" Target="/ppt/slides/slide4.xml" Id="Rebe712763e3d449d" /><Relationship Type="http://schemas.openxmlformats.org/officeDocument/2006/relationships/slide" Target="/ppt/slides/slide5.xml" Id="Ra5a6e6c2749043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bf2ca2b76043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c92138ce54790" /><Relationship Type="http://schemas.openxmlformats.org/officeDocument/2006/relationships/theme" Target="/ppt/slideMasters/theme/theme1.xml" Id="R28f1c98c2f3d43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1c92138ce547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c16ace3ff4c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9e98884e440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b70d36ec0e49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3e0f00f7d43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aff9ef47804f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AMUNDSENS MALERFIRMA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AMUNDSENS MALERFIRMA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AMUNDSENS MALERFIRMA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AMUNDSENS MALERFIRMA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AMUNDSENS MALERFIRMA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AMUNDSENS MALERFIRMA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976 057 147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AMUNDSENS MALERFIRMA AS</a:t>
            </a:r>
          </a:p>
        </p:txBody>
      </p:sp>
    </p:spTree>
  </p:cSld>
  <p:clrMapOvr>
    <a:masterClrMapping xmlns:a="http://schemas.openxmlformats.org/drawingml/2006/main"/>
  </p:clrMapOvr>
</p:sld>
</file>