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99e7a11d7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cef1130e63482d"/>
  </p:sldMasterIdLst>
  <p:sldIdLst>
    <p:sldId xmlns:r="http://schemas.openxmlformats.org/officeDocument/2006/relationships" id="256" r:id="R25a294afe8294b47"/>
    <p:sldId xmlns:r="http://schemas.openxmlformats.org/officeDocument/2006/relationships" id="257" r:id="R61e9dcf7624648f3"/>
    <p:sldId xmlns:r="http://schemas.openxmlformats.org/officeDocument/2006/relationships" id="258" r:id="Rc797afa7c29a47d7"/>
    <p:sldId xmlns:r="http://schemas.openxmlformats.org/officeDocument/2006/relationships" id="259" r:id="Raca4c36ca8c04c6e"/>
    <p:sldId xmlns:r="http://schemas.openxmlformats.org/officeDocument/2006/relationships" id="260" r:id="R6b0bb4c03443422c"/>
    <p:sldId xmlns:r="http://schemas.openxmlformats.org/officeDocument/2006/relationships" id="261" r:id="Rf66968ac62474a51"/>
    <p:sldId xmlns:r="http://schemas.openxmlformats.org/officeDocument/2006/relationships" id="262" r:id="R9eb30e0850b3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ef1130e63482d" /><Relationship Type="http://schemas.openxmlformats.org/officeDocument/2006/relationships/slide" Target="/ppt/slides/slide1.xml" Id="R25a294afe8294b47" /><Relationship Type="http://schemas.openxmlformats.org/officeDocument/2006/relationships/slide" Target="/ppt/slides/slide2.xml" Id="R61e9dcf7624648f3" /><Relationship Type="http://schemas.openxmlformats.org/officeDocument/2006/relationships/slide" Target="/ppt/slides/slide3.xml" Id="Rc797afa7c29a47d7" /><Relationship Type="http://schemas.openxmlformats.org/officeDocument/2006/relationships/slide" Target="/ppt/slides/slide4.xml" Id="Raca4c36ca8c04c6e" /><Relationship Type="http://schemas.openxmlformats.org/officeDocument/2006/relationships/slide" Target="/ppt/slides/slide5.xml" Id="R6b0bb4c03443422c" /><Relationship Type="http://schemas.openxmlformats.org/officeDocument/2006/relationships/slide" Target="/ppt/slides/slide6.xml" Id="Rf66968ac62474a51" /><Relationship Type="http://schemas.openxmlformats.org/officeDocument/2006/relationships/slide" Target="/ppt/slides/slide7.xml" Id="R9eb30e0850b3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caf1bed51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d2789ea0149bb" /><Relationship Type="http://schemas.openxmlformats.org/officeDocument/2006/relationships/theme" Target="/ppt/slideMasters/theme/theme1.xml" Id="R70ca5ef84a17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d2789ea01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9e3bf1956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4ca6b0d02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b2a9e6123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b788d5077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cddd24ad7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bee355848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aa4e3319445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TOR E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TOR E JOHANSEN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5 148 420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25 242 334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57 193 441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Dyrødveien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13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976 057 031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 E JOHANSEN AS</a:t>
            </a:r>
          </a:p>
        </p:txBody>
      </p:sp>
    </p:spTree>
  </p:cSld>
  <p:clrMapOvr>
    <a:masterClrMapping xmlns:a="http://schemas.openxmlformats.org/drawingml/2006/main"/>
  </p:clrMapOvr>
</p:sld>
</file>