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27a04bedd6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1e0657bec34198"/>
  </p:sldMasterIdLst>
  <p:sldIdLst>
    <p:sldId xmlns:r="http://schemas.openxmlformats.org/officeDocument/2006/relationships" id="256" r:id="Ra6c95ef793ec44c4"/>
    <p:sldId xmlns:r="http://schemas.openxmlformats.org/officeDocument/2006/relationships" id="257" r:id="Rc1e7f471b1ab4573"/>
    <p:sldId xmlns:r="http://schemas.openxmlformats.org/officeDocument/2006/relationships" id="258" r:id="R692479d5471d4ce9"/>
    <p:sldId xmlns:r="http://schemas.openxmlformats.org/officeDocument/2006/relationships" id="259" r:id="R0aa397d847f84935"/>
    <p:sldId xmlns:r="http://schemas.openxmlformats.org/officeDocument/2006/relationships" id="260" r:id="R15e6d484c8cb4c0c"/>
    <p:sldId xmlns:r="http://schemas.openxmlformats.org/officeDocument/2006/relationships" id="261" r:id="R22d36d0a57a44389"/>
    <p:sldId xmlns:r="http://schemas.openxmlformats.org/officeDocument/2006/relationships" id="262" r:id="R47f8a3a7976246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e0657bec34198" /><Relationship Type="http://schemas.openxmlformats.org/officeDocument/2006/relationships/slide" Target="/ppt/slides/slide1.xml" Id="Ra6c95ef793ec44c4" /><Relationship Type="http://schemas.openxmlformats.org/officeDocument/2006/relationships/slide" Target="/ppt/slides/slide2.xml" Id="Rc1e7f471b1ab4573" /><Relationship Type="http://schemas.openxmlformats.org/officeDocument/2006/relationships/slide" Target="/ppt/slides/slide3.xml" Id="R692479d5471d4ce9" /><Relationship Type="http://schemas.openxmlformats.org/officeDocument/2006/relationships/slide" Target="/ppt/slides/slide4.xml" Id="R0aa397d847f84935" /><Relationship Type="http://schemas.openxmlformats.org/officeDocument/2006/relationships/slide" Target="/ppt/slides/slide5.xml" Id="R15e6d484c8cb4c0c" /><Relationship Type="http://schemas.openxmlformats.org/officeDocument/2006/relationships/slide" Target="/ppt/slides/slide6.xml" Id="R22d36d0a57a44389" /><Relationship Type="http://schemas.openxmlformats.org/officeDocument/2006/relationships/slide" Target="/ppt/slides/slide7.xml" Id="R47f8a3a7976246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769f8c66744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474e530f443fb" /><Relationship Type="http://schemas.openxmlformats.org/officeDocument/2006/relationships/theme" Target="/ppt/slideMasters/theme/theme1.xml" Id="R24457a14b8cf44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d474e530f4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349b3f5e6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ab33f1dc644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b4325496c40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2ca98d5d6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3d40eea2242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6a97dabd64b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39ad5ad7b4d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NYSTED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NYSTED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NYSTED EIENDOM AS ble etablert [år] og holder til i Storsteinnes.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NYSTED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NYSTED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NYSTED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192 037 422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24 149 177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16 465 102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76 811 716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157 454 989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NYSTED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NYSTED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ODDVAR SKOGLI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 NYSTED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NYSTED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NYSTED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Brattmelveien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9050 Storsteinnes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post@nystedas.no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976 048 377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NYSTED EIENDOM AS</a:t>
            </a:r>
          </a:p>
        </p:txBody>
      </p:sp>
    </p:spTree>
  </p:cSld>
  <p:clrMapOvr>
    <a:masterClrMapping xmlns:a="http://schemas.openxmlformats.org/drawingml/2006/main"/>
  </p:clrMapOvr>
</p:sld>
</file>