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e36ecddc5b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167ecb3364702"/>
  </p:sldMasterIdLst>
  <p:sldIdLst>
    <p:sldId xmlns:r="http://schemas.openxmlformats.org/officeDocument/2006/relationships" id="256" r:id="R538e1e42650c42ed"/>
    <p:sldId xmlns:r="http://schemas.openxmlformats.org/officeDocument/2006/relationships" id="257" r:id="R11b3ff77b9d748e3"/>
    <p:sldId xmlns:r="http://schemas.openxmlformats.org/officeDocument/2006/relationships" id="258" r:id="R6965c9af10d34f93"/>
    <p:sldId xmlns:r="http://schemas.openxmlformats.org/officeDocument/2006/relationships" id="259" r:id="R63bf098cfd8c4fd6"/>
    <p:sldId xmlns:r="http://schemas.openxmlformats.org/officeDocument/2006/relationships" id="260" r:id="R7ff7dc4e7d5d4c6d"/>
    <p:sldId xmlns:r="http://schemas.openxmlformats.org/officeDocument/2006/relationships" id="261" r:id="Rf87a5071a901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167ecb3364702" /><Relationship Type="http://schemas.openxmlformats.org/officeDocument/2006/relationships/slide" Target="/ppt/slides/slide1.xml" Id="R538e1e42650c42ed" /><Relationship Type="http://schemas.openxmlformats.org/officeDocument/2006/relationships/slide" Target="/ppt/slides/slide2.xml" Id="R11b3ff77b9d748e3" /><Relationship Type="http://schemas.openxmlformats.org/officeDocument/2006/relationships/slide" Target="/ppt/slides/slide3.xml" Id="R6965c9af10d34f93" /><Relationship Type="http://schemas.openxmlformats.org/officeDocument/2006/relationships/slide" Target="/ppt/slides/slide4.xml" Id="R63bf098cfd8c4fd6" /><Relationship Type="http://schemas.openxmlformats.org/officeDocument/2006/relationships/slide" Target="/ppt/slides/slide5.xml" Id="R7ff7dc4e7d5d4c6d" /><Relationship Type="http://schemas.openxmlformats.org/officeDocument/2006/relationships/slide" Target="/ppt/slides/slide6.xml" Id="Rf87a5071a901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ae20a8c9044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a4b2f91b84a98" /><Relationship Type="http://schemas.openxmlformats.org/officeDocument/2006/relationships/theme" Target="/ppt/slideMasters/theme/theme1.xml" Id="R323d797892f2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a4b2f91b8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4708fa335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4b4de4e8e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3361af8a1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d00d73e740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7c5436de04e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0813122d843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EGEDESGATE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EGEDESGATE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4 240 290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6 017 370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EGEDESGATE 1 AS</a:t>
            </a:r>
          </a:p>
        </p:txBody>
      </p:sp>
    </p:spTree>
  </p:cSld>
  <p:clrMapOvr>
    <a:masterClrMapping xmlns:a="http://schemas.openxmlformats.org/drawingml/2006/main"/>
  </p:clrMapOvr>
</p:sld>
</file>