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f45fd02b7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16bd8d0df24ce8"/>
  </p:sldMasterIdLst>
  <p:sldIdLst>
    <p:sldId xmlns:r="http://schemas.openxmlformats.org/officeDocument/2006/relationships" id="256" r:id="Rf634952f85bf4764"/>
    <p:sldId xmlns:r="http://schemas.openxmlformats.org/officeDocument/2006/relationships" id="257" r:id="R6afa4b0e33c14997"/>
    <p:sldId xmlns:r="http://schemas.openxmlformats.org/officeDocument/2006/relationships" id="258" r:id="Ra30fd960bff94718"/>
    <p:sldId xmlns:r="http://schemas.openxmlformats.org/officeDocument/2006/relationships" id="259" r:id="R01c4505e9df1402c"/>
    <p:sldId xmlns:r="http://schemas.openxmlformats.org/officeDocument/2006/relationships" id="260" r:id="R7b05536be93842ba"/>
    <p:sldId xmlns:r="http://schemas.openxmlformats.org/officeDocument/2006/relationships" id="261" r:id="R99203586b46440f3"/>
    <p:sldId xmlns:r="http://schemas.openxmlformats.org/officeDocument/2006/relationships" id="262" r:id="Rbc70dfb40e85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6bd8d0df24ce8" /><Relationship Type="http://schemas.openxmlformats.org/officeDocument/2006/relationships/slide" Target="/ppt/slides/slide1.xml" Id="Rf634952f85bf4764" /><Relationship Type="http://schemas.openxmlformats.org/officeDocument/2006/relationships/slide" Target="/ppt/slides/slide2.xml" Id="R6afa4b0e33c14997" /><Relationship Type="http://schemas.openxmlformats.org/officeDocument/2006/relationships/slide" Target="/ppt/slides/slide3.xml" Id="Ra30fd960bff94718" /><Relationship Type="http://schemas.openxmlformats.org/officeDocument/2006/relationships/slide" Target="/ppt/slides/slide4.xml" Id="R01c4505e9df1402c" /><Relationship Type="http://schemas.openxmlformats.org/officeDocument/2006/relationships/slide" Target="/ppt/slides/slide5.xml" Id="R7b05536be93842ba" /><Relationship Type="http://schemas.openxmlformats.org/officeDocument/2006/relationships/slide" Target="/ppt/slides/slide6.xml" Id="R99203586b46440f3" /><Relationship Type="http://schemas.openxmlformats.org/officeDocument/2006/relationships/slide" Target="/ppt/slides/slide7.xml" Id="Rbc70dfb40e85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7e1581553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6d689b95d4e21" /><Relationship Type="http://schemas.openxmlformats.org/officeDocument/2006/relationships/theme" Target="/ppt/slideMasters/theme/theme1.xml" Id="R9528320aeead4b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6d689b95d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99ba217b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42fab1903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9bf29d502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510e005f5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3bf3a55c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cb3f3610c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1b690027e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BYGGOPP, OPPLÆRINGSKONTOR FOR BYGG- OG ANLEGGSTEKNIKK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BYGGOPP, OPPLÆRINGSKONTOR FOR BYGG- OG ANLEGGSTEKNIKK ROGALAND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25 093 253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6 662 965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9 089 875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35 587 982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77 744 624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ENTREPRENØRFORENINGEN BYGG OG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ENTREPRENØRFORENINGEN BYGG OG  –  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&amp; B ANDREASSEN MASKIN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B BYGG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HELGELAND BETONG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audun.aasen@eba.no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976 041 720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BYGGOPP, OPPLÆRINGSKONTOR FOR BYGG- OG ANLEGGSTEKNIKK ROGALAND AS</a:t>
            </a:r>
          </a:p>
        </p:txBody>
      </p:sp>
    </p:spTree>
  </p:cSld>
  <p:clrMapOvr>
    <a:masterClrMapping xmlns:a="http://schemas.openxmlformats.org/drawingml/2006/main"/>
  </p:clrMapOvr>
</p:sld>
</file>