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b7526d0447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8ea839f284ea1"/>
  </p:sldMasterIdLst>
  <p:sldIdLst>
    <p:sldId xmlns:r="http://schemas.openxmlformats.org/officeDocument/2006/relationships" id="256" r:id="R179c6d5a66eb40d1"/>
    <p:sldId xmlns:r="http://schemas.openxmlformats.org/officeDocument/2006/relationships" id="257" r:id="R22a9fce8540244cc"/>
    <p:sldId xmlns:r="http://schemas.openxmlformats.org/officeDocument/2006/relationships" id="258" r:id="R8c62e2390ee14b3c"/>
    <p:sldId xmlns:r="http://schemas.openxmlformats.org/officeDocument/2006/relationships" id="259" r:id="R35d3ce89669248c0"/>
    <p:sldId xmlns:r="http://schemas.openxmlformats.org/officeDocument/2006/relationships" id="260" r:id="Red2f7f0396874e27"/>
    <p:sldId xmlns:r="http://schemas.openxmlformats.org/officeDocument/2006/relationships" id="261" r:id="R01083a9858084cb5"/>
    <p:sldId xmlns:r="http://schemas.openxmlformats.org/officeDocument/2006/relationships" id="262" r:id="R50358bd4f07141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8ea839f284ea1" /><Relationship Type="http://schemas.openxmlformats.org/officeDocument/2006/relationships/slide" Target="/ppt/slides/slide1.xml" Id="R179c6d5a66eb40d1" /><Relationship Type="http://schemas.openxmlformats.org/officeDocument/2006/relationships/slide" Target="/ppt/slides/slide2.xml" Id="R22a9fce8540244cc" /><Relationship Type="http://schemas.openxmlformats.org/officeDocument/2006/relationships/slide" Target="/ppt/slides/slide3.xml" Id="R8c62e2390ee14b3c" /><Relationship Type="http://schemas.openxmlformats.org/officeDocument/2006/relationships/slide" Target="/ppt/slides/slide4.xml" Id="R35d3ce89669248c0" /><Relationship Type="http://schemas.openxmlformats.org/officeDocument/2006/relationships/slide" Target="/ppt/slides/slide5.xml" Id="Red2f7f0396874e27" /><Relationship Type="http://schemas.openxmlformats.org/officeDocument/2006/relationships/slide" Target="/ppt/slides/slide6.xml" Id="R01083a9858084cb5" /><Relationship Type="http://schemas.openxmlformats.org/officeDocument/2006/relationships/slide" Target="/ppt/slides/slide7.xml" Id="R50358bd4f07141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255e56302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2a782cd344b33" /><Relationship Type="http://schemas.openxmlformats.org/officeDocument/2006/relationships/theme" Target="/ppt/slideMasters/theme/theme1.xml" Id="R9c545fd93970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2a782cd34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a4d63bf444d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18efc3184d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b82c265b545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c8a0e4c4e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956419d86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1006d4424c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53e49f1a141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TEAM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20 546 980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3 026 041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7 915 267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BERGFJORD  –  87,0 %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GRAVDAL  –  13,0 %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15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fredrik@elektroteam-bergen.no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976 041 267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TEAM AS</a:t>
            </a:r>
          </a:p>
        </p:txBody>
      </p:sp>
    </p:spTree>
  </p:cSld>
  <p:clrMapOvr>
    <a:masterClrMapping xmlns:a="http://schemas.openxmlformats.org/drawingml/2006/main"/>
  </p:clrMapOvr>
</p:sld>
</file>