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0c7fa63eca44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a60a0090334a4b"/>
  </p:sldMasterIdLst>
  <p:sldIdLst>
    <p:sldId xmlns:r="http://schemas.openxmlformats.org/officeDocument/2006/relationships" id="256" r:id="Raf86eeb6797e4c9e"/>
    <p:sldId xmlns:r="http://schemas.openxmlformats.org/officeDocument/2006/relationships" id="257" r:id="Rbd8fb937cae948b4"/>
    <p:sldId xmlns:r="http://schemas.openxmlformats.org/officeDocument/2006/relationships" id="258" r:id="R84c72257537c4162"/>
    <p:sldId xmlns:r="http://schemas.openxmlformats.org/officeDocument/2006/relationships" id="259" r:id="R94479cb1172c4768"/>
    <p:sldId xmlns:r="http://schemas.openxmlformats.org/officeDocument/2006/relationships" id="260" r:id="R00c625bf8d89465a"/>
    <p:sldId xmlns:r="http://schemas.openxmlformats.org/officeDocument/2006/relationships" id="261" r:id="Rea23dfe4a2bc407d"/>
    <p:sldId xmlns:r="http://schemas.openxmlformats.org/officeDocument/2006/relationships" id="262" r:id="R5fc66b8c1e7d42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a60a0090334a4b" /><Relationship Type="http://schemas.openxmlformats.org/officeDocument/2006/relationships/slide" Target="/ppt/slides/slide1.xml" Id="Raf86eeb6797e4c9e" /><Relationship Type="http://schemas.openxmlformats.org/officeDocument/2006/relationships/slide" Target="/ppt/slides/slide2.xml" Id="Rbd8fb937cae948b4" /><Relationship Type="http://schemas.openxmlformats.org/officeDocument/2006/relationships/slide" Target="/ppt/slides/slide3.xml" Id="R84c72257537c4162" /><Relationship Type="http://schemas.openxmlformats.org/officeDocument/2006/relationships/slide" Target="/ppt/slides/slide4.xml" Id="R94479cb1172c4768" /><Relationship Type="http://schemas.openxmlformats.org/officeDocument/2006/relationships/slide" Target="/ppt/slides/slide5.xml" Id="R00c625bf8d89465a" /><Relationship Type="http://schemas.openxmlformats.org/officeDocument/2006/relationships/slide" Target="/ppt/slides/slide6.xml" Id="Rea23dfe4a2bc407d" /><Relationship Type="http://schemas.openxmlformats.org/officeDocument/2006/relationships/slide" Target="/ppt/slides/slide7.xml" Id="R5fc66b8c1e7d42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c37f74e7654c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c40c40117846b1" /><Relationship Type="http://schemas.openxmlformats.org/officeDocument/2006/relationships/theme" Target="/ppt/slideMasters/theme/theme1.xml" Id="R09d163271be147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c40c40117846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4e371a8cd04c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961f275b0041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f67955139c4a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2709e227e344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6ea67f56fa43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8aba4e9b1346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2ae56dfc9944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REVISJONSFIRMAET ARNE J BUVIK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REVISJONSFIRMAET ARNE J BUVIK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REVISJONSFIRMAET ARNE J BUVIK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REVISJONSFIRMAET ARNE J BUVIK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REVISJONSFIRMAET ARNE J BUVIK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REVISJONSFIRMAET ARNE J BUVIK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6 186 950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3 998 077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3 146 165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425 479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1 822 825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REVISJONSFIRMAET ARNE J BUVIK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BUVIK ARNE JØRGEN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REVISJONSFIRMAET ARNE J BUVIK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Ranheimsvegen 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82 99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976 038 886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REVISJONSFIRMAET ARNE J BUVIK AS</a:t>
            </a:r>
          </a:p>
        </p:txBody>
      </p:sp>
    </p:spTree>
  </p:cSld>
  <p:clrMapOvr>
    <a:masterClrMapping xmlns:a="http://schemas.openxmlformats.org/drawingml/2006/main"/>
  </p:clrMapOvr>
</p:sld>
</file>