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1d261b511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37845665e4472"/>
  </p:sldMasterIdLst>
  <p:sldIdLst>
    <p:sldId xmlns:r="http://schemas.openxmlformats.org/officeDocument/2006/relationships" id="256" r:id="R385c1ce0a3364e3d"/>
    <p:sldId xmlns:r="http://schemas.openxmlformats.org/officeDocument/2006/relationships" id="257" r:id="R72070d65ba5e4511"/>
    <p:sldId xmlns:r="http://schemas.openxmlformats.org/officeDocument/2006/relationships" id="258" r:id="R897ca630a02a4c25"/>
    <p:sldId xmlns:r="http://schemas.openxmlformats.org/officeDocument/2006/relationships" id="259" r:id="R64af09f5944d45a6"/>
    <p:sldId xmlns:r="http://schemas.openxmlformats.org/officeDocument/2006/relationships" id="260" r:id="Rf710bc6b23934c44"/>
    <p:sldId xmlns:r="http://schemas.openxmlformats.org/officeDocument/2006/relationships" id="261" r:id="Re2798c44c09f4b2c"/>
    <p:sldId xmlns:r="http://schemas.openxmlformats.org/officeDocument/2006/relationships" id="262" r:id="R2295380ccf284b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37845665e4472" /><Relationship Type="http://schemas.openxmlformats.org/officeDocument/2006/relationships/slide" Target="/ppt/slides/slide1.xml" Id="R385c1ce0a3364e3d" /><Relationship Type="http://schemas.openxmlformats.org/officeDocument/2006/relationships/slide" Target="/ppt/slides/slide2.xml" Id="R72070d65ba5e4511" /><Relationship Type="http://schemas.openxmlformats.org/officeDocument/2006/relationships/slide" Target="/ppt/slides/slide3.xml" Id="R897ca630a02a4c25" /><Relationship Type="http://schemas.openxmlformats.org/officeDocument/2006/relationships/slide" Target="/ppt/slides/slide4.xml" Id="R64af09f5944d45a6" /><Relationship Type="http://schemas.openxmlformats.org/officeDocument/2006/relationships/slide" Target="/ppt/slides/slide5.xml" Id="Rf710bc6b23934c44" /><Relationship Type="http://schemas.openxmlformats.org/officeDocument/2006/relationships/slide" Target="/ppt/slides/slide6.xml" Id="Re2798c44c09f4b2c" /><Relationship Type="http://schemas.openxmlformats.org/officeDocument/2006/relationships/slide" Target="/ppt/slides/slide7.xml" Id="R2295380ccf284b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fef9bad89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ae783945842ef" /><Relationship Type="http://schemas.openxmlformats.org/officeDocument/2006/relationships/theme" Target="/ppt/slideMasters/theme/theme1.xml" Id="R7ba1c471986a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ae783945842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fe22b392844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1d4c776174f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cf338152d4e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25b563232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b25c121544f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f975fe72c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bce2294bb47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ARNE J BUVIK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REVISJONSFIRMAET ARNE J BUVIK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6 186 950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3 998 077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3 146 165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1 822 825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JØRGEN BUVIK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Ranheimsvegen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99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976 038 886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