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7960851eb04a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e1d4e3493a4779"/>
  </p:sldMasterIdLst>
  <p:sldIdLst>
    <p:sldId xmlns:r="http://schemas.openxmlformats.org/officeDocument/2006/relationships" id="256" r:id="Rb8584f666f6d49fc"/>
    <p:sldId xmlns:r="http://schemas.openxmlformats.org/officeDocument/2006/relationships" id="257" r:id="Re8490ac243014d6b"/>
    <p:sldId xmlns:r="http://schemas.openxmlformats.org/officeDocument/2006/relationships" id="258" r:id="R2baaac6c6bdd46ec"/>
    <p:sldId xmlns:r="http://schemas.openxmlformats.org/officeDocument/2006/relationships" id="259" r:id="R224d193538ff4100"/>
    <p:sldId xmlns:r="http://schemas.openxmlformats.org/officeDocument/2006/relationships" id="260" r:id="R06bb70614fc54b6e"/>
    <p:sldId xmlns:r="http://schemas.openxmlformats.org/officeDocument/2006/relationships" id="261" r:id="Ra1bd3b99344345bc"/>
    <p:sldId xmlns:r="http://schemas.openxmlformats.org/officeDocument/2006/relationships" id="262" r:id="Rc88e3e77adbe4b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e1d4e3493a4779" /><Relationship Type="http://schemas.openxmlformats.org/officeDocument/2006/relationships/slide" Target="/ppt/slides/slide1.xml" Id="Rb8584f666f6d49fc" /><Relationship Type="http://schemas.openxmlformats.org/officeDocument/2006/relationships/slide" Target="/ppt/slides/slide2.xml" Id="Re8490ac243014d6b" /><Relationship Type="http://schemas.openxmlformats.org/officeDocument/2006/relationships/slide" Target="/ppt/slides/slide3.xml" Id="R2baaac6c6bdd46ec" /><Relationship Type="http://schemas.openxmlformats.org/officeDocument/2006/relationships/slide" Target="/ppt/slides/slide4.xml" Id="R224d193538ff4100" /><Relationship Type="http://schemas.openxmlformats.org/officeDocument/2006/relationships/slide" Target="/ppt/slides/slide5.xml" Id="R06bb70614fc54b6e" /><Relationship Type="http://schemas.openxmlformats.org/officeDocument/2006/relationships/slide" Target="/ppt/slides/slide6.xml" Id="Ra1bd3b99344345bc" /><Relationship Type="http://schemas.openxmlformats.org/officeDocument/2006/relationships/slide" Target="/ppt/slides/slide7.xml" Id="Rc88e3e77adbe4b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2b6c620b1349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208c0bb8d40ab" /><Relationship Type="http://schemas.openxmlformats.org/officeDocument/2006/relationships/theme" Target="/ppt/slideMasters/theme/theme1.xml" Id="R07aa8ef94a704a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b208c0bb8d40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83415bda74c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1fad078e24f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81b5eb4684f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85f71b95541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5a6f7ba7c43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284bb5dbd49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5f343a48a4e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SERVICEBRYGGA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SERVICEBRYGGA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SERVICEBRYGGA AS ble etablert [år] og holder til i Sistranda.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SERVICEBRYGGA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SERVICEBRYGGA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SERVICEBRYGGA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1 699 830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854 799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610 845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24 448 604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41 852 744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SERVICEBRYGGA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 HÅKON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SERVICEBRYGGA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7260 Sistranda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976 038 207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SERVICEBRYGGA AS</a:t>
            </a:r>
          </a:p>
        </p:txBody>
      </p:sp>
    </p:spTree>
  </p:cSld>
  <p:clrMapOvr>
    <a:masterClrMapping xmlns:a="http://schemas.openxmlformats.org/drawingml/2006/main"/>
  </p:clrMapOvr>
</p:sld>
</file>