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5df7c475364c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890fc60ee455e"/>
  </p:sldMasterIdLst>
  <p:sldIdLst>
    <p:sldId xmlns:r="http://schemas.openxmlformats.org/officeDocument/2006/relationships" id="256" r:id="R98318febd41041f5"/>
    <p:sldId xmlns:r="http://schemas.openxmlformats.org/officeDocument/2006/relationships" id="257" r:id="R5ef39ab23cf54656"/>
    <p:sldId xmlns:r="http://schemas.openxmlformats.org/officeDocument/2006/relationships" id="258" r:id="R445559f9c3e140b3"/>
    <p:sldId xmlns:r="http://schemas.openxmlformats.org/officeDocument/2006/relationships" id="259" r:id="R7f3ec21f907d4b1d"/>
    <p:sldId xmlns:r="http://schemas.openxmlformats.org/officeDocument/2006/relationships" id="260" r:id="R20dd0457e92041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890fc60ee455e" /><Relationship Type="http://schemas.openxmlformats.org/officeDocument/2006/relationships/slide" Target="/ppt/slides/slide1.xml" Id="R98318febd41041f5" /><Relationship Type="http://schemas.openxmlformats.org/officeDocument/2006/relationships/slide" Target="/ppt/slides/slide2.xml" Id="R5ef39ab23cf54656" /><Relationship Type="http://schemas.openxmlformats.org/officeDocument/2006/relationships/slide" Target="/ppt/slides/slide3.xml" Id="R445559f9c3e140b3" /><Relationship Type="http://schemas.openxmlformats.org/officeDocument/2006/relationships/slide" Target="/ppt/slides/slide4.xml" Id="R7f3ec21f907d4b1d" /><Relationship Type="http://schemas.openxmlformats.org/officeDocument/2006/relationships/slide" Target="/ppt/slides/slide5.xml" Id="R20dd0457e92041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1834bdfa4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e9fef95f149fe" /><Relationship Type="http://schemas.openxmlformats.org/officeDocument/2006/relationships/theme" Target="/ppt/slideMasters/theme/theme1.xml" Id="R72b37e0d65f74d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1e9fef95f149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103dd0244c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a7bc9a3bb41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d877f23d044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d182c251b41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86cc2cec0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TORGET KRO OG CATERING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KRO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KRO OG CATERING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KRO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KRO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KRO OG CATERING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976 038 126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TORGET KRO OG CATERING AS</a:t>
            </a:r>
          </a:p>
        </p:txBody>
      </p:sp>
    </p:spTree>
  </p:cSld>
  <p:clrMapOvr>
    <a:masterClrMapping xmlns:a="http://schemas.openxmlformats.org/drawingml/2006/main"/>
  </p:clrMapOvr>
</p:sld>
</file>