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99d37b66b741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7508be683a4b15"/>
  </p:sldMasterIdLst>
  <p:sldIdLst>
    <p:sldId xmlns:r="http://schemas.openxmlformats.org/officeDocument/2006/relationships" id="256" r:id="Rfe09ce3a3e60444b"/>
    <p:sldId xmlns:r="http://schemas.openxmlformats.org/officeDocument/2006/relationships" id="257" r:id="R86149402e30549ff"/>
    <p:sldId xmlns:r="http://schemas.openxmlformats.org/officeDocument/2006/relationships" id="258" r:id="R178ac791bdd643fd"/>
    <p:sldId xmlns:r="http://schemas.openxmlformats.org/officeDocument/2006/relationships" id="259" r:id="Rfe0361a1613b4996"/>
    <p:sldId xmlns:r="http://schemas.openxmlformats.org/officeDocument/2006/relationships" id="260" r:id="R00df1974e42d4ad5"/>
    <p:sldId xmlns:r="http://schemas.openxmlformats.org/officeDocument/2006/relationships" id="261" r:id="R7561fb182de64365"/>
    <p:sldId xmlns:r="http://schemas.openxmlformats.org/officeDocument/2006/relationships" id="262" r:id="R5f3119d43f8844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7508be683a4b15" /><Relationship Type="http://schemas.openxmlformats.org/officeDocument/2006/relationships/slide" Target="/ppt/slides/slide1.xml" Id="Rfe09ce3a3e60444b" /><Relationship Type="http://schemas.openxmlformats.org/officeDocument/2006/relationships/slide" Target="/ppt/slides/slide2.xml" Id="R86149402e30549ff" /><Relationship Type="http://schemas.openxmlformats.org/officeDocument/2006/relationships/slide" Target="/ppt/slides/slide3.xml" Id="R178ac791bdd643fd" /><Relationship Type="http://schemas.openxmlformats.org/officeDocument/2006/relationships/slide" Target="/ppt/slides/slide4.xml" Id="Rfe0361a1613b4996" /><Relationship Type="http://schemas.openxmlformats.org/officeDocument/2006/relationships/slide" Target="/ppt/slides/slide5.xml" Id="R00df1974e42d4ad5" /><Relationship Type="http://schemas.openxmlformats.org/officeDocument/2006/relationships/slide" Target="/ppt/slides/slide6.xml" Id="R7561fb182de64365" /><Relationship Type="http://schemas.openxmlformats.org/officeDocument/2006/relationships/slide" Target="/ppt/slides/slide7.xml" Id="R5f3119d43f8844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f4b1103e343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7874305584d58" /><Relationship Type="http://schemas.openxmlformats.org/officeDocument/2006/relationships/theme" Target="/ppt/slideMasters/theme/theme1.xml" Id="Rab9e8088360b4d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7874305584d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99a59e7d3a4b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359715d1f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7bfa1b1c2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e9688a058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02a3513cb4e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4bfc7bc80347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ed2e6579d248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NAVAREN AS ble etablert [år] og holder til i Vadsø.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1 196 786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302 025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374 565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8 469 661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HENRIKSEN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INGULF NISKAVARA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Prestelvgata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9800 Vadsø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81 32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post@navaren.no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www.navaren.no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976 037 774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NAVAREN AS</a:t>
            </a:r>
          </a:p>
        </p:txBody>
      </p:sp>
    </p:spTree>
  </p:cSld>
  <p:clrMapOvr>
    <a:masterClrMapping xmlns:a="http://schemas.openxmlformats.org/drawingml/2006/main"/>
  </p:clrMapOvr>
</p:sld>
</file>