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aba6e8dd03247c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46f73b6587f485b"/>
  </p:sldMasterIdLst>
  <p:sldIdLst>
    <p:sldId xmlns:r="http://schemas.openxmlformats.org/officeDocument/2006/relationships" id="256" r:id="R531134be03df4767"/>
    <p:sldId xmlns:r="http://schemas.openxmlformats.org/officeDocument/2006/relationships" id="257" r:id="R2b7b697fad07496d"/>
    <p:sldId xmlns:r="http://schemas.openxmlformats.org/officeDocument/2006/relationships" id="258" r:id="R65f9759e99e74bd5"/>
    <p:sldId xmlns:r="http://schemas.openxmlformats.org/officeDocument/2006/relationships" id="259" r:id="Rcbc83e16ac974226"/>
    <p:sldId xmlns:r="http://schemas.openxmlformats.org/officeDocument/2006/relationships" id="260" r:id="R4545d95c0bca46a2"/>
    <p:sldId xmlns:r="http://schemas.openxmlformats.org/officeDocument/2006/relationships" id="261" r:id="R7802f2d0a2004d74"/>
    <p:sldId xmlns:r="http://schemas.openxmlformats.org/officeDocument/2006/relationships" id="262" r:id="Rf914933d93c14ae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6f73b6587f485b" /><Relationship Type="http://schemas.openxmlformats.org/officeDocument/2006/relationships/slide" Target="/ppt/slides/slide1.xml" Id="R531134be03df4767" /><Relationship Type="http://schemas.openxmlformats.org/officeDocument/2006/relationships/slide" Target="/ppt/slides/slide2.xml" Id="R2b7b697fad07496d" /><Relationship Type="http://schemas.openxmlformats.org/officeDocument/2006/relationships/slide" Target="/ppt/slides/slide3.xml" Id="R65f9759e99e74bd5" /><Relationship Type="http://schemas.openxmlformats.org/officeDocument/2006/relationships/slide" Target="/ppt/slides/slide4.xml" Id="Rcbc83e16ac974226" /><Relationship Type="http://schemas.openxmlformats.org/officeDocument/2006/relationships/slide" Target="/ppt/slides/slide5.xml" Id="R4545d95c0bca46a2" /><Relationship Type="http://schemas.openxmlformats.org/officeDocument/2006/relationships/slide" Target="/ppt/slides/slide6.xml" Id="R7802f2d0a2004d74" /><Relationship Type="http://schemas.openxmlformats.org/officeDocument/2006/relationships/slide" Target="/ppt/slides/slide7.xml" Id="Rf914933d93c14ae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4a20563c914d4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59ac6620e34917" /><Relationship Type="http://schemas.openxmlformats.org/officeDocument/2006/relationships/theme" Target="/ppt/slideMasters/theme/theme1.xml" Id="Rfb29ac270471495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c59ac6620e3491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185ccfc1b34b7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d7db0734af4c6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1768666804488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3814a968fe4af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d4551ac9344e8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4a5cf4b53d46c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462d78e206439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REIDAR EIE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REIDAR EIE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REIDAR EIE AS ble etablert [år] og holder til i Tau.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REIDAR EIE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REIDAR EIE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REIDAR EIE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1 767 322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311 192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508 441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13 519 117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14 051 818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REIDAR EIE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REIDAR EIE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REIDAR EIE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Kjølevik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4120 Tau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74 45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976 035 690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REIDAR EIE AS</a:t>
            </a:r>
          </a:p>
        </p:txBody>
      </p:sp>
    </p:spTree>
  </p:cSld>
  <p:clrMapOvr>
    <a:masterClrMapping xmlns:a="http://schemas.openxmlformats.org/drawingml/2006/main"/>
  </p:clrMapOvr>
</p:sld>
</file>