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e686ae33ea44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cea8e38c404b43"/>
  </p:sldMasterIdLst>
  <p:sldIdLst>
    <p:sldId xmlns:r="http://schemas.openxmlformats.org/officeDocument/2006/relationships" id="256" r:id="R5f9a8e411cca4b47"/>
    <p:sldId xmlns:r="http://schemas.openxmlformats.org/officeDocument/2006/relationships" id="257" r:id="R9520282787d6423f"/>
    <p:sldId xmlns:r="http://schemas.openxmlformats.org/officeDocument/2006/relationships" id="258" r:id="R2bdde08d817c4275"/>
    <p:sldId xmlns:r="http://schemas.openxmlformats.org/officeDocument/2006/relationships" id="259" r:id="R10b7d0215369406b"/>
    <p:sldId xmlns:r="http://schemas.openxmlformats.org/officeDocument/2006/relationships" id="260" r:id="Rc5aafcac427b4071"/>
    <p:sldId xmlns:r="http://schemas.openxmlformats.org/officeDocument/2006/relationships" id="261" r:id="R26c776d83b104599"/>
    <p:sldId xmlns:r="http://schemas.openxmlformats.org/officeDocument/2006/relationships" id="262" r:id="R8b0fd1e835954a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cea8e38c404b43" /><Relationship Type="http://schemas.openxmlformats.org/officeDocument/2006/relationships/slide" Target="/ppt/slides/slide1.xml" Id="R5f9a8e411cca4b47" /><Relationship Type="http://schemas.openxmlformats.org/officeDocument/2006/relationships/slide" Target="/ppt/slides/slide2.xml" Id="R9520282787d6423f" /><Relationship Type="http://schemas.openxmlformats.org/officeDocument/2006/relationships/slide" Target="/ppt/slides/slide3.xml" Id="R2bdde08d817c4275" /><Relationship Type="http://schemas.openxmlformats.org/officeDocument/2006/relationships/slide" Target="/ppt/slides/slide4.xml" Id="R10b7d0215369406b" /><Relationship Type="http://schemas.openxmlformats.org/officeDocument/2006/relationships/slide" Target="/ppt/slides/slide5.xml" Id="Rc5aafcac427b4071" /><Relationship Type="http://schemas.openxmlformats.org/officeDocument/2006/relationships/slide" Target="/ppt/slides/slide6.xml" Id="R26c776d83b104599" /><Relationship Type="http://schemas.openxmlformats.org/officeDocument/2006/relationships/slide" Target="/ppt/slides/slide7.xml" Id="R8b0fd1e835954a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0c7284f6dc49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875f95f97b4c4b" /><Relationship Type="http://schemas.openxmlformats.org/officeDocument/2006/relationships/theme" Target="/ppt/slideMasters/theme/theme1.xml" Id="R04d3aa27796247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875f95f97b4c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9c64d4b8604b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a7bd75b2c849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512fb8fc749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9d4994b0fc47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85b8113b6c42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2b752768314d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0fc5a4b23446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REIDAR 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REIDAR 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REIDAR EIE AS ble etablert [år] og holder til i Tau.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REIDAR 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REIDAR 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REIDAR 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1 767 322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311 192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508 441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13 519 117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14 051 818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REIDAR 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 REIDAR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REIDAR EIE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Kjølevik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4120 Tau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74 45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976 035 690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REIDAR EIE AS</a:t>
            </a:r>
          </a:p>
        </p:txBody>
      </p:sp>
    </p:spTree>
  </p:cSld>
  <p:clrMapOvr>
    <a:masterClrMapping xmlns:a="http://schemas.openxmlformats.org/drawingml/2006/main"/>
  </p:clrMapOvr>
</p:sld>
</file>