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791825ff8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6e9d14b7eb49d3"/>
  </p:sldMasterIdLst>
  <p:sldIdLst>
    <p:sldId xmlns:r="http://schemas.openxmlformats.org/officeDocument/2006/relationships" id="256" r:id="R756ee13a98794235"/>
    <p:sldId xmlns:r="http://schemas.openxmlformats.org/officeDocument/2006/relationships" id="257" r:id="Reb39a10cf8304dea"/>
    <p:sldId xmlns:r="http://schemas.openxmlformats.org/officeDocument/2006/relationships" id="258" r:id="Rd44b9f0850614f43"/>
    <p:sldId xmlns:r="http://schemas.openxmlformats.org/officeDocument/2006/relationships" id="259" r:id="Re71bba43e0a74a51"/>
    <p:sldId xmlns:r="http://schemas.openxmlformats.org/officeDocument/2006/relationships" id="260" r:id="R397809d8dc394300"/>
    <p:sldId xmlns:r="http://schemas.openxmlformats.org/officeDocument/2006/relationships" id="261" r:id="Rae3b01bb46a14ec4"/>
    <p:sldId xmlns:r="http://schemas.openxmlformats.org/officeDocument/2006/relationships" id="262" r:id="R136028fbd701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e9d14b7eb49d3" /><Relationship Type="http://schemas.openxmlformats.org/officeDocument/2006/relationships/slide" Target="/ppt/slides/slide1.xml" Id="R756ee13a98794235" /><Relationship Type="http://schemas.openxmlformats.org/officeDocument/2006/relationships/slide" Target="/ppt/slides/slide2.xml" Id="Reb39a10cf8304dea" /><Relationship Type="http://schemas.openxmlformats.org/officeDocument/2006/relationships/slide" Target="/ppt/slides/slide3.xml" Id="Rd44b9f0850614f43" /><Relationship Type="http://schemas.openxmlformats.org/officeDocument/2006/relationships/slide" Target="/ppt/slides/slide4.xml" Id="Re71bba43e0a74a51" /><Relationship Type="http://schemas.openxmlformats.org/officeDocument/2006/relationships/slide" Target="/ppt/slides/slide5.xml" Id="R397809d8dc394300" /><Relationship Type="http://schemas.openxmlformats.org/officeDocument/2006/relationships/slide" Target="/ppt/slides/slide6.xml" Id="Rae3b01bb46a14ec4" /><Relationship Type="http://schemas.openxmlformats.org/officeDocument/2006/relationships/slide" Target="/ppt/slides/slide7.xml" Id="R136028fbd701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fdd218c6747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f6e10313c42ad" /><Relationship Type="http://schemas.openxmlformats.org/officeDocument/2006/relationships/theme" Target="/ppt/slideMasters/theme/theme1.xml" Id="Ra2db50a0ba5e47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3f6e10313c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2e4ce8ab4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13a5466e946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0ee7683b74c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842f30e7345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9a2258ff84d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e75655dae4a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014b426c541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HAGEN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79 078 119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3 508 719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2 849 917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9 647 282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PANTHEON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80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HAGEN AS</a:t>
            </a:r>
          </a:p>
        </p:txBody>
      </p:sp>
    </p:spTree>
  </p:cSld>
  <p:clrMapOvr>
    <a:masterClrMapping xmlns:a="http://schemas.openxmlformats.org/drawingml/2006/main"/>
  </p:clrMapOvr>
</p:sld>
</file>