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eb462168bd41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3a4d40db14c5e"/>
  </p:sldMasterIdLst>
  <p:sldIdLst>
    <p:sldId xmlns:r="http://schemas.openxmlformats.org/officeDocument/2006/relationships" id="256" r:id="R4fb24863b7f54efb"/>
    <p:sldId xmlns:r="http://schemas.openxmlformats.org/officeDocument/2006/relationships" id="257" r:id="R7a50b8b3a4b34c08"/>
    <p:sldId xmlns:r="http://schemas.openxmlformats.org/officeDocument/2006/relationships" id="258" r:id="Rb2b1609bf7104e07"/>
    <p:sldId xmlns:r="http://schemas.openxmlformats.org/officeDocument/2006/relationships" id="259" r:id="Rc057f7fe2f0e4c16"/>
    <p:sldId xmlns:r="http://schemas.openxmlformats.org/officeDocument/2006/relationships" id="260" r:id="R1c45390e539f4b7c"/>
    <p:sldId xmlns:r="http://schemas.openxmlformats.org/officeDocument/2006/relationships" id="261" r:id="R3ac3fb41ca6c415c"/>
    <p:sldId xmlns:r="http://schemas.openxmlformats.org/officeDocument/2006/relationships" id="262" r:id="Ra0405eab1c0940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3a4d40db14c5e" /><Relationship Type="http://schemas.openxmlformats.org/officeDocument/2006/relationships/slide" Target="/ppt/slides/slide1.xml" Id="R4fb24863b7f54efb" /><Relationship Type="http://schemas.openxmlformats.org/officeDocument/2006/relationships/slide" Target="/ppt/slides/slide2.xml" Id="R7a50b8b3a4b34c08" /><Relationship Type="http://schemas.openxmlformats.org/officeDocument/2006/relationships/slide" Target="/ppt/slides/slide3.xml" Id="Rb2b1609bf7104e07" /><Relationship Type="http://schemas.openxmlformats.org/officeDocument/2006/relationships/slide" Target="/ppt/slides/slide4.xml" Id="Rc057f7fe2f0e4c16" /><Relationship Type="http://schemas.openxmlformats.org/officeDocument/2006/relationships/slide" Target="/ppt/slides/slide5.xml" Id="R1c45390e539f4b7c" /><Relationship Type="http://schemas.openxmlformats.org/officeDocument/2006/relationships/slide" Target="/ppt/slides/slide6.xml" Id="R3ac3fb41ca6c415c" /><Relationship Type="http://schemas.openxmlformats.org/officeDocument/2006/relationships/slide" Target="/ppt/slides/slide7.xml" Id="Ra0405eab1c0940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dcf4e72d5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6e47a68194475" /><Relationship Type="http://schemas.openxmlformats.org/officeDocument/2006/relationships/theme" Target="/ppt/slideMasters/theme/theme1.xml" Id="R0b84f3f390be4b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6e47a681944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6d00fe67549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a9b665b664c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0b2548b8349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6a635c4be40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47af7857f4b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41d3f7ccb46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9a783f0c94c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EVJE BOWLING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 BOWLING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1 490 635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1 827 083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BJØRNERO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93 11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976 030 877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EVJE BOWLING AS</a:t>
            </a:r>
          </a:p>
        </p:txBody>
      </p:sp>
    </p:spTree>
  </p:cSld>
  <p:clrMapOvr>
    <a:masterClrMapping xmlns:a="http://schemas.openxmlformats.org/drawingml/2006/main"/>
  </p:clrMapOvr>
</p:sld>
</file>