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5da7ffb79947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21cb5b11954083"/>
  </p:sldMasterIdLst>
  <p:sldIdLst>
    <p:sldId xmlns:r="http://schemas.openxmlformats.org/officeDocument/2006/relationships" id="256" r:id="Rf5c972a32d7e477f"/>
    <p:sldId xmlns:r="http://schemas.openxmlformats.org/officeDocument/2006/relationships" id="257" r:id="R35659d6fcb484ade"/>
    <p:sldId xmlns:r="http://schemas.openxmlformats.org/officeDocument/2006/relationships" id="258" r:id="Rad88cac16ea34f8a"/>
    <p:sldId xmlns:r="http://schemas.openxmlformats.org/officeDocument/2006/relationships" id="259" r:id="R6010f057c1204300"/>
    <p:sldId xmlns:r="http://schemas.openxmlformats.org/officeDocument/2006/relationships" id="260" r:id="R4e6de60a8f4e4ff1"/>
    <p:sldId xmlns:r="http://schemas.openxmlformats.org/officeDocument/2006/relationships" id="261" r:id="R44e2c2b0d59c4e24"/>
    <p:sldId xmlns:r="http://schemas.openxmlformats.org/officeDocument/2006/relationships" id="262" r:id="Ra090c9e753354d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21cb5b11954083" /><Relationship Type="http://schemas.openxmlformats.org/officeDocument/2006/relationships/slide" Target="/ppt/slides/slide1.xml" Id="Rf5c972a32d7e477f" /><Relationship Type="http://schemas.openxmlformats.org/officeDocument/2006/relationships/slide" Target="/ppt/slides/slide2.xml" Id="R35659d6fcb484ade" /><Relationship Type="http://schemas.openxmlformats.org/officeDocument/2006/relationships/slide" Target="/ppt/slides/slide3.xml" Id="Rad88cac16ea34f8a" /><Relationship Type="http://schemas.openxmlformats.org/officeDocument/2006/relationships/slide" Target="/ppt/slides/slide4.xml" Id="R6010f057c1204300" /><Relationship Type="http://schemas.openxmlformats.org/officeDocument/2006/relationships/slide" Target="/ppt/slides/slide5.xml" Id="R4e6de60a8f4e4ff1" /><Relationship Type="http://schemas.openxmlformats.org/officeDocument/2006/relationships/slide" Target="/ppt/slides/slide6.xml" Id="R44e2c2b0d59c4e24" /><Relationship Type="http://schemas.openxmlformats.org/officeDocument/2006/relationships/slide" Target="/ppt/slides/slide7.xml" Id="Ra090c9e753354d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26001b9e7d4c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4bff93ca74fe8" /><Relationship Type="http://schemas.openxmlformats.org/officeDocument/2006/relationships/theme" Target="/ppt/slideMasters/theme/theme1.xml" Id="R57a8b535b80340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74bff93ca74f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db36b55a345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81e63f4444f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856c14a6ea4a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5559ee89542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5aab91def46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9b3f21d73e40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e74fcc75843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SESAM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SESAM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SESAM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SESAM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SESAM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SESAM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13 531 301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79 162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1 685 753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SESAM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SESAM TRONDHEIM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SESAM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Elgeseter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53 10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976 030 788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SESAM AS</a:t>
            </a:r>
          </a:p>
        </p:txBody>
      </p:sp>
    </p:spTree>
  </p:cSld>
  <p:clrMapOvr>
    <a:masterClrMapping xmlns:a="http://schemas.openxmlformats.org/drawingml/2006/main"/>
  </p:clrMapOvr>
</p:sld>
</file>