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c83a73bad441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de9c1a3e544b15"/>
  </p:sldMasterIdLst>
  <p:sldIdLst>
    <p:sldId xmlns:r="http://schemas.openxmlformats.org/officeDocument/2006/relationships" id="256" r:id="R92fcc89c11654691"/>
    <p:sldId xmlns:r="http://schemas.openxmlformats.org/officeDocument/2006/relationships" id="257" r:id="Rebb185d0f78a41dd"/>
    <p:sldId xmlns:r="http://schemas.openxmlformats.org/officeDocument/2006/relationships" id="258" r:id="Rb4f1fa1ba117493e"/>
    <p:sldId xmlns:r="http://schemas.openxmlformats.org/officeDocument/2006/relationships" id="259" r:id="R58e2e614ee3442cb"/>
    <p:sldId xmlns:r="http://schemas.openxmlformats.org/officeDocument/2006/relationships" id="260" r:id="R8229f9e6ab9348c2"/>
    <p:sldId xmlns:r="http://schemas.openxmlformats.org/officeDocument/2006/relationships" id="261" r:id="R584b13e407ff4176"/>
    <p:sldId xmlns:r="http://schemas.openxmlformats.org/officeDocument/2006/relationships" id="262" r:id="R8278d609ac0e4a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de9c1a3e544b15" /><Relationship Type="http://schemas.openxmlformats.org/officeDocument/2006/relationships/slide" Target="/ppt/slides/slide1.xml" Id="R92fcc89c11654691" /><Relationship Type="http://schemas.openxmlformats.org/officeDocument/2006/relationships/slide" Target="/ppt/slides/slide2.xml" Id="Rebb185d0f78a41dd" /><Relationship Type="http://schemas.openxmlformats.org/officeDocument/2006/relationships/slide" Target="/ppt/slides/slide3.xml" Id="Rb4f1fa1ba117493e" /><Relationship Type="http://schemas.openxmlformats.org/officeDocument/2006/relationships/slide" Target="/ppt/slides/slide4.xml" Id="R58e2e614ee3442cb" /><Relationship Type="http://schemas.openxmlformats.org/officeDocument/2006/relationships/slide" Target="/ppt/slides/slide5.xml" Id="R8229f9e6ab9348c2" /><Relationship Type="http://schemas.openxmlformats.org/officeDocument/2006/relationships/slide" Target="/ppt/slides/slide6.xml" Id="R584b13e407ff4176" /><Relationship Type="http://schemas.openxmlformats.org/officeDocument/2006/relationships/slide" Target="/ppt/slides/slide7.xml" Id="R8278d609ac0e4a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eb7e9b322240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f819db05cc49a3" /><Relationship Type="http://schemas.openxmlformats.org/officeDocument/2006/relationships/theme" Target="/ppt/slideMasters/theme/theme1.xml" Id="R5718c87d82794a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f819db05cc49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e975fea6f44e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d9482777da4c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9fabcb0e0d46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903acffda840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01e4f439849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bba7dd3c624e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dda36c461041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BILSENTERET MO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BILSENTERET MO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BILSENTERET MO AUTO AS ble etablert [år] og holder til i Norheimsund.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BILSENTERET MO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BILSENTERET MO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BILSENTERET MO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1 462 060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755 716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501 862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980 231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3 715 099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BILSENTERET MO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 AUTO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BILSENTERET MO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Steinsdalsvegen 140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5600 Norheimsund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976 028 716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BILSENTERET MO AUTO AS</a:t>
            </a:r>
          </a:p>
        </p:txBody>
      </p:sp>
    </p:spTree>
  </p:cSld>
  <p:clrMapOvr>
    <a:masterClrMapping xmlns:a="http://schemas.openxmlformats.org/drawingml/2006/main"/>
  </p:clrMapOvr>
</p:sld>
</file>