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d631f3585242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47e8d931374aa9"/>
  </p:sldMasterIdLst>
  <p:sldIdLst>
    <p:sldId xmlns:r="http://schemas.openxmlformats.org/officeDocument/2006/relationships" id="256" r:id="R55cc98b82016413f"/>
    <p:sldId xmlns:r="http://schemas.openxmlformats.org/officeDocument/2006/relationships" id="257" r:id="Rb2d4b2aff2244650"/>
    <p:sldId xmlns:r="http://schemas.openxmlformats.org/officeDocument/2006/relationships" id="258" r:id="Rd60bea8910c548d4"/>
    <p:sldId xmlns:r="http://schemas.openxmlformats.org/officeDocument/2006/relationships" id="259" r:id="R90f7ea4484a24715"/>
    <p:sldId xmlns:r="http://schemas.openxmlformats.org/officeDocument/2006/relationships" id="260" r:id="R7a42fda43ca44bd0"/>
    <p:sldId xmlns:r="http://schemas.openxmlformats.org/officeDocument/2006/relationships" id="261" r:id="R9021b0ddfc29431d"/>
    <p:sldId xmlns:r="http://schemas.openxmlformats.org/officeDocument/2006/relationships" id="262" r:id="Raa9e30d9b7d94a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47e8d931374aa9" /><Relationship Type="http://schemas.openxmlformats.org/officeDocument/2006/relationships/slide" Target="/ppt/slides/slide1.xml" Id="R55cc98b82016413f" /><Relationship Type="http://schemas.openxmlformats.org/officeDocument/2006/relationships/slide" Target="/ppt/slides/slide2.xml" Id="Rb2d4b2aff2244650" /><Relationship Type="http://schemas.openxmlformats.org/officeDocument/2006/relationships/slide" Target="/ppt/slides/slide3.xml" Id="Rd60bea8910c548d4" /><Relationship Type="http://schemas.openxmlformats.org/officeDocument/2006/relationships/slide" Target="/ppt/slides/slide4.xml" Id="R90f7ea4484a24715" /><Relationship Type="http://schemas.openxmlformats.org/officeDocument/2006/relationships/slide" Target="/ppt/slides/slide5.xml" Id="R7a42fda43ca44bd0" /><Relationship Type="http://schemas.openxmlformats.org/officeDocument/2006/relationships/slide" Target="/ppt/slides/slide6.xml" Id="R9021b0ddfc29431d" /><Relationship Type="http://schemas.openxmlformats.org/officeDocument/2006/relationships/slide" Target="/ppt/slides/slide7.xml" Id="Raa9e30d9b7d94a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3425eb96dd43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8b6070a79b4263" /><Relationship Type="http://schemas.openxmlformats.org/officeDocument/2006/relationships/theme" Target="/ppt/slideMasters/theme/theme1.xml" Id="Ra010589590274c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8b6070a79b42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751214f8e14c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b15fe7202243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9ab486db6141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c7b7bfd90c4b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5d374b9cfd4f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8264506e2e40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dd90df53a640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FINNMARKSPOSTEN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FINNMARKSPOSTEN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FINNMARKSPOSTEN AS ble etablert [år] og holder til i Honningsvåg.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FINNMARKSPOSTEN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FINNMARKSPOSTEN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FINNMARKSPOSTEN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4 937 137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152 016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255 510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2 595 996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4 264 214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FINNMARKSPOSTEN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FINNMARK DAGBLAD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FINNMARKSPOSTEN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9750 Honningsvåg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47 25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976 028 198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FINNMARKSPOSTEN AS</a:t>
            </a:r>
          </a:p>
        </p:txBody>
      </p:sp>
    </p:spTree>
  </p:cSld>
  <p:clrMapOvr>
    <a:masterClrMapping xmlns:a="http://schemas.openxmlformats.org/drawingml/2006/main"/>
  </p:clrMapOvr>
</p:sld>
</file>