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cbd0ad158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e22d2986614247"/>
  </p:sldMasterIdLst>
  <p:sldIdLst>
    <p:sldId xmlns:r="http://schemas.openxmlformats.org/officeDocument/2006/relationships" id="256" r:id="R997e35a784d142bb"/>
    <p:sldId xmlns:r="http://schemas.openxmlformats.org/officeDocument/2006/relationships" id="257" r:id="Re165feebe53749a4"/>
    <p:sldId xmlns:r="http://schemas.openxmlformats.org/officeDocument/2006/relationships" id="258" r:id="Rfec0872cc9a54c71"/>
    <p:sldId xmlns:r="http://schemas.openxmlformats.org/officeDocument/2006/relationships" id="259" r:id="R05b87c8c7f784247"/>
    <p:sldId xmlns:r="http://schemas.openxmlformats.org/officeDocument/2006/relationships" id="260" r:id="R198c9030d20f4f30"/>
    <p:sldId xmlns:r="http://schemas.openxmlformats.org/officeDocument/2006/relationships" id="261" r:id="R9996fcee2ef543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22d2986614247" /><Relationship Type="http://schemas.openxmlformats.org/officeDocument/2006/relationships/slide" Target="/ppt/slides/slide1.xml" Id="R997e35a784d142bb" /><Relationship Type="http://schemas.openxmlformats.org/officeDocument/2006/relationships/slide" Target="/ppt/slides/slide2.xml" Id="Re165feebe53749a4" /><Relationship Type="http://schemas.openxmlformats.org/officeDocument/2006/relationships/slide" Target="/ppt/slides/slide3.xml" Id="Rfec0872cc9a54c71" /><Relationship Type="http://schemas.openxmlformats.org/officeDocument/2006/relationships/slide" Target="/ppt/slides/slide4.xml" Id="R05b87c8c7f784247" /><Relationship Type="http://schemas.openxmlformats.org/officeDocument/2006/relationships/slide" Target="/ppt/slides/slide5.xml" Id="R198c9030d20f4f30" /><Relationship Type="http://schemas.openxmlformats.org/officeDocument/2006/relationships/slide" Target="/ppt/slides/slide6.xml" Id="R9996fcee2ef543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42597b7904a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1720439bb463c" /><Relationship Type="http://schemas.openxmlformats.org/officeDocument/2006/relationships/theme" Target="/ppt/slideMasters/theme/theme1.xml" Id="R7a9849f43e65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1720439bb46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6b1263abb46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43d40d77d49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8519164f944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0981d092c4e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d9b49ad46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d2bf581894f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ARKITEKTER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EDVARD SKJØLSVIK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Bendiksklev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07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976 019 474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