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024889c0e644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bb6e8909d34b65"/>
  </p:sldMasterIdLst>
  <p:sldIdLst>
    <p:sldId xmlns:r="http://schemas.openxmlformats.org/officeDocument/2006/relationships" id="256" r:id="R0abf8e2d3b754235"/>
    <p:sldId xmlns:r="http://schemas.openxmlformats.org/officeDocument/2006/relationships" id="257" r:id="Rb1a811a313394b95"/>
    <p:sldId xmlns:r="http://schemas.openxmlformats.org/officeDocument/2006/relationships" id="258" r:id="R0c9a311ef6684f63"/>
    <p:sldId xmlns:r="http://schemas.openxmlformats.org/officeDocument/2006/relationships" id="259" r:id="R1242f0e207134908"/>
    <p:sldId xmlns:r="http://schemas.openxmlformats.org/officeDocument/2006/relationships" id="260" r:id="Rd429ca7594fa4394"/>
    <p:sldId xmlns:r="http://schemas.openxmlformats.org/officeDocument/2006/relationships" id="261" r:id="Rc0ead509270b4c91"/>
    <p:sldId xmlns:r="http://schemas.openxmlformats.org/officeDocument/2006/relationships" id="262" r:id="R74bafb1198af4a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bb6e8909d34b65" /><Relationship Type="http://schemas.openxmlformats.org/officeDocument/2006/relationships/slide" Target="/ppt/slides/slide1.xml" Id="R0abf8e2d3b754235" /><Relationship Type="http://schemas.openxmlformats.org/officeDocument/2006/relationships/slide" Target="/ppt/slides/slide2.xml" Id="Rb1a811a313394b95" /><Relationship Type="http://schemas.openxmlformats.org/officeDocument/2006/relationships/slide" Target="/ppt/slides/slide3.xml" Id="R0c9a311ef6684f63" /><Relationship Type="http://schemas.openxmlformats.org/officeDocument/2006/relationships/slide" Target="/ppt/slides/slide4.xml" Id="R1242f0e207134908" /><Relationship Type="http://schemas.openxmlformats.org/officeDocument/2006/relationships/slide" Target="/ppt/slides/slide5.xml" Id="Rd429ca7594fa4394" /><Relationship Type="http://schemas.openxmlformats.org/officeDocument/2006/relationships/slide" Target="/ppt/slides/slide6.xml" Id="Rc0ead509270b4c91" /><Relationship Type="http://schemas.openxmlformats.org/officeDocument/2006/relationships/slide" Target="/ppt/slides/slide7.xml" Id="R74bafb1198af4a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90784a8bd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3955d8312461e" /><Relationship Type="http://schemas.openxmlformats.org/officeDocument/2006/relationships/theme" Target="/ppt/slideMasters/theme/theme1.xml" Id="R86e13eec67d948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3955d8312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98f14aa904a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5d09a4d3b45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bde4509174a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8dfb00c1c4c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162dc73e74a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19c61dd4149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c17e0e3fd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 CON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7 680 681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−470 286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3 662 498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4 753 636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UNST HOLDING AS  –  76,0 %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RINGEN ARNE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LYSEN ÅSMUND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976 019 164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 CON AS</a:t>
            </a:r>
          </a:p>
        </p:txBody>
      </p:sp>
    </p:spTree>
  </p:cSld>
  <p:clrMapOvr>
    <a:masterClrMapping xmlns:a="http://schemas.openxmlformats.org/drawingml/2006/main"/>
  </p:clrMapOvr>
</p:sld>
</file>