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68dab2ba84b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d235adf82486d"/>
  </p:sldMasterIdLst>
  <p:sldIdLst>
    <p:sldId xmlns:r="http://schemas.openxmlformats.org/officeDocument/2006/relationships" id="256" r:id="Rb4ba732a66d04d86"/>
    <p:sldId xmlns:r="http://schemas.openxmlformats.org/officeDocument/2006/relationships" id="257" r:id="Rde5f8d34ce554507"/>
    <p:sldId xmlns:r="http://schemas.openxmlformats.org/officeDocument/2006/relationships" id="258" r:id="Ra4ce2b88e1c847bb"/>
    <p:sldId xmlns:r="http://schemas.openxmlformats.org/officeDocument/2006/relationships" id="259" r:id="R9125fe6829bc4d54"/>
    <p:sldId xmlns:r="http://schemas.openxmlformats.org/officeDocument/2006/relationships" id="260" r:id="R29a8c63db2174c40"/>
    <p:sldId xmlns:r="http://schemas.openxmlformats.org/officeDocument/2006/relationships" id="261" r:id="R47efaad4f2ad4fc8"/>
    <p:sldId xmlns:r="http://schemas.openxmlformats.org/officeDocument/2006/relationships" id="262" r:id="R1887520681a9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d235adf82486d" /><Relationship Type="http://schemas.openxmlformats.org/officeDocument/2006/relationships/slide" Target="/ppt/slides/slide1.xml" Id="Rb4ba732a66d04d86" /><Relationship Type="http://schemas.openxmlformats.org/officeDocument/2006/relationships/slide" Target="/ppt/slides/slide2.xml" Id="Rde5f8d34ce554507" /><Relationship Type="http://schemas.openxmlformats.org/officeDocument/2006/relationships/slide" Target="/ppt/slides/slide3.xml" Id="Ra4ce2b88e1c847bb" /><Relationship Type="http://schemas.openxmlformats.org/officeDocument/2006/relationships/slide" Target="/ppt/slides/slide4.xml" Id="R9125fe6829bc4d54" /><Relationship Type="http://schemas.openxmlformats.org/officeDocument/2006/relationships/slide" Target="/ppt/slides/slide5.xml" Id="R29a8c63db2174c40" /><Relationship Type="http://schemas.openxmlformats.org/officeDocument/2006/relationships/slide" Target="/ppt/slides/slide6.xml" Id="R47efaad4f2ad4fc8" /><Relationship Type="http://schemas.openxmlformats.org/officeDocument/2006/relationships/slide" Target="/ppt/slides/slide7.xml" Id="R1887520681a9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a4096a246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66a5ee76249d1" /><Relationship Type="http://schemas.openxmlformats.org/officeDocument/2006/relationships/theme" Target="/ppt/slideMasters/theme/theme1.xml" Id="Rcadca9ade5214c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c66a5ee762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cf79f3154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82926badf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84bea6921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346c8c25b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0eda4e8d54d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a2bccbaac47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9d8f8fc34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HAGERUD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HAGERUD AS ble etablert [år] og holder til i Skotterud.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32 480 846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1 344 929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3 968 281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SYVERSBAKKEN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SKALBY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Syversbakken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2230 Skotterud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83 56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976 018 192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HAGERUD AS</a:t>
            </a:r>
          </a:p>
        </p:txBody>
      </p:sp>
    </p:spTree>
  </p:cSld>
  <p:clrMapOvr>
    <a:masterClrMapping xmlns:a="http://schemas.openxmlformats.org/drawingml/2006/main"/>
  </p:clrMapOvr>
</p:sld>
</file>