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11294f2db49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83068d97754cce"/>
  </p:sldMasterIdLst>
  <p:sldIdLst>
    <p:sldId xmlns:r="http://schemas.openxmlformats.org/officeDocument/2006/relationships" id="256" r:id="Rb7c8c83a6a8843b5"/>
    <p:sldId xmlns:r="http://schemas.openxmlformats.org/officeDocument/2006/relationships" id="257" r:id="R6399721444854478"/>
    <p:sldId xmlns:r="http://schemas.openxmlformats.org/officeDocument/2006/relationships" id="258" r:id="Rcd28511227914ec2"/>
    <p:sldId xmlns:r="http://schemas.openxmlformats.org/officeDocument/2006/relationships" id="259" r:id="Re6f96ef94ec34892"/>
    <p:sldId xmlns:r="http://schemas.openxmlformats.org/officeDocument/2006/relationships" id="260" r:id="Rf9c50d343c734eee"/>
    <p:sldId xmlns:r="http://schemas.openxmlformats.org/officeDocument/2006/relationships" id="261" r:id="R4147d2f718e746df"/>
    <p:sldId xmlns:r="http://schemas.openxmlformats.org/officeDocument/2006/relationships" id="262" r:id="Rcd23a8bf4a704d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3068d97754cce" /><Relationship Type="http://schemas.openxmlformats.org/officeDocument/2006/relationships/slide" Target="/ppt/slides/slide1.xml" Id="Rb7c8c83a6a8843b5" /><Relationship Type="http://schemas.openxmlformats.org/officeDocument/2006/relationships/slide" Target="/ppt/slides/slide2.xml" Id="R6399721444854478" /><Relationship Type="http://schemas.openxmlformats.org/officeDocument/2006/relationships/slide" Target="/ppt/slides/slide3.xml" Id="Rcd28511227914ec2" /><Relationship Type="http://schemas.openxmlformats.org/officeDocument/2006/relationships/slide" Target="/ppt/slides/slide4.xml" Id="Re6f96ef94ec34892" /><Relationship Type="http://schemas.openxmlformats.org/officeDocument/2006/relationships/slide" Target="/ppt/slides/slide5.xml" Id="Rf9c50d343c734eee" /><Relationship Type="http://schemas.openxmlformats.org/officeDocument/2006/relationships/slide" Target="/ppt/slides/slide6.xml" Id="R4147d2f718e746df" /><Relationship Type="http://schemas.openxmlformats.org/officeDocument/2006/relationships/slide" Target="/ppt/slides/slide7.xml" Id="Rcd23a8bf4a704d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f95f3518c44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813673b934515" /><Relationship Type="http://schemas.openxmlformats.org/officeDocument/2006/relationships/theme" Target="/ppt/slideMasters/theme/theme1.xml" Id="R4bb77106d8e2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9813673b9345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739b325bb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9884b06f24a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0131f20e3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108dee86943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a349e85564e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4f426111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bb432776b46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KDO SHIFT MANAGER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KDO SHIFT MANAGER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KDO SHIFT MANAGER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KDO SHIFT MANAGER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KDO SHIFT MANAGER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KDO SHIFT MANAGER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1 389 453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−626 405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330 002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KDO SHIFT MANAGER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KODO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KDO SHIFT MANAGER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22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may.kvarberg@xledger.com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976 018 125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KDO SHIFT MANAGER AS</a:t>
            </a:r>
          </a:p>
        </p:txBody>
      </p:sp>
    </p:spTree>
  </p:cSld>
  <p:clrMapOvr>
    <a:masterClrMapping xmlns:a="http://schemas.openxmlformats.org/drawingml/2006/main"/>
  </p:clrMapOvr>
</p:sld>
</file>