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0942f928e3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df2bea4f64134"/>
  </p:sldMasterIdLst>
  <p:sldIdLst>
    <p:sldId xmlns:r="http://schemas.openxmlformats.org/officeDocument/2006/relationships" id="256" r:id="R0882ac6974034dac"/>
    <p:sldId xmlns:r="http://schemas.openxmlformats.org/officeDocument/2006/relationships" id="257" r:id="Rfc48a131e0ad4889"/>
    <p:sldId xmlns:r="http://schemas.openxmlformats.org/officeDocument/2006/relationships" id="258" r:id="R0c233cf009014912"/>
    <p:sldId xmlns:r="http://schemas.openxmlformats.org/officeDocument/2006/relationships" id="259" r:id="Rbaef797358a842f3"/>
    <p:sldId xmlns:r="http://schemas.openxmlformats.org/officeDocument/2006/relationships" id="260" r:id="R5594003860f4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df2bea4f64134" /><Relationship Type="http://schemas.openxmlformats.org/officeDocument/2006/relationships/slide" Target="/ppt/slides/slide1.xml" Id="R0882ac6974034dac" /><Relationship Type="http://schemas.openxmlformats.org/officeDocument/2006/relationships/slide" Target="/ppt/slides/slide2.xml" Id="Rfc48a131e0ad4889" /><Relationship Type="http://schemas.openxmlformats.org/officeDocument/2006/relationships/slide" Target="/ppt/slides/slide3.xml" Id="R0c233cf009014912" /><Relationship Type="http://schemas.openxmlformats.org/officeDocument/2006/relationships/slide" Target="/ppt/slides/slide4.xml" Id="Rbaef797358a842f3" /><Relationship Type="http://schemas.openxmlformats.org/officeDocument/2006/relationships/slide" Target="/ppt/slides/slide5.xml" Id="R5594003860f4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f7d5294da46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3d4b575b143e8" /><Relationship Type="http://schemas.openxmlformats.org/officeDocument/2006/relationships/theme" Target="/ppt/slideMasters/theme/theme1.xml" Id="R9559419d98c04b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3d4b575b143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49863807b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627e5254e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11570e3fa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c855012ed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e7faf9c945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SINDLAND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SINDLAND MASKIN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976 014 294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SINDLAND MASKIN AS</a:t>
            </a:r>
          </a:p>
        </p:txBody>
      </p:sp>
    </p:spTree>
  </p:cSld>
  <p:clrMapOvr>
    <a:masterClrMapping xmlns:a="http://schemas.openxmlformats.org/drawingml/2006/main"/>
  </p:clrMapOvr>
</p:sld>
</file>