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b11c0dd8f8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1f304088e4646"/>
  </p:sldMasterIdLst>
  <p:sldIdLst>
    <p:sldId xmlns:r="http://schemas.openxmlformats.org/officeDocument/2006/relationships" id="256" r:id="R49c8cf18beb44327"/>
    <p:sldId xmlns:r="http://schemas.openxmlformats.org/officeDocument/2006/relationships" id="257" r:id="Rec0d4aa48ca0429a"/>
    <p:sldId xmlns:r="http://schemas.openxmlformats.org/officeDocument/2006/relationships" id="258" r:id="Rbd798ae0864b4ad4"/>
    <p:sldId xmlns:r="http://schemas.openxmlformats.org/officeDocument/2006/relationships" id="259" r:id="Rc1bcac7aa0144c71"/>
    <p:sldId xmlns:r="http://schemas.openxmlformats.org/officeDocument/2006/relationships" id="260" r:id="R5cf65356a56848c6"/>
    <p:sldId xmlns:r="http://schemas.openxmlformats.org/officeDocument/2006/relationships" id="261" r:id="R22a6957e150a4f5f"/>
    <p:sldId xmlns:r="http://schemas.openxmlformats.org/officeDocument/2006/relationships" id="262" r:id="R286864bf9975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1f304088e4646" /><Relationship Type="http://schemas.openxmlformats.org/officeDocument/2006/relationships/slide" Target="/ppt/slides/slide1.xml" Id="R49c8cf18beb44327" /><Relationship Type="http://schemas.openxmlformats.org/officeDocument/2006/relationships/slide" Target="/ppt/slides/slide2.xml" Id="Rec0d4aa48ca0429a" /><Relationship Type="http://schemas.openxmlformats.org/officeDocument/2006/relationships/slide" Target="/ppt/slides/slide3.xml" Id="Rbd798ae0864b4ad4" /><Relationship Type="http://schemas.openxmlformats.org/officeDocument/2006/relationships/slide" Target="/ppt/slides/slide4.xml" Id="Rc1bcac7aa0144c71" /><Relationship Type="http://schemas.openxmlformats.org/officeDocument/2006/relationships/slide" Target="/ppt/slides/slide5.xml" Id="R5cf65356a56848c6" /><Relationship Type="http://schemas.openxmlformats.org/officeDocument/2006/relationships/slide" Target="/ppt/slides/slide6.xml" Id="R22a6957e150a4f5f" /><Relationship Type="http://schemas.openxmlformats.org/officeDocument/2006/relationships/slide" Target="/ppt/slides/slide7.xml" Id="R286864bf9975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3f652309f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edfead1b4a28" /><Relationship Type="http://schemas.openxmlformats.org/officeDocument/2006/relationships/theme" Target="/ppt/slideMasters/theme/theme1.xml" Id="Rc4a350d2b7ba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4edfead1b4a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33519734949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068a83746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2031a0df1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1ef72b34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9f5f2d4dd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957a5b5a8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fa2ad36c2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−4 253 201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10 397 381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179 344 447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179 352 742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MIDELFART TOVE E KVAMMEN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24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976 014 111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