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0c408d7e054f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d666d31396462c"/>
  </p:sldMasterIdLst>
  <p:sldIdLst>
    <p:sldId xmlns:r="http://schemas.openxmlformats.org/officeDocument/2006/relationships" id="256" r:id="Ree3465ea518a4143"/>
    <p:sldId xmlns:r="http://schemas.openxmlformats.org/officeDocument/2006/relationships" id="257" r:id="R0f7050a36b394a95"/>
    <p:sldId xmlns:r="http://schemas.openxmlformats.org/officeDocument/2006/relationships" id="258" r:id="Ra8ab984124b24c49"/>
    <p:sldId xmlns:r="http://schemas.openxmlformats.org/officeDocument/2006/relationships" id="259" r:id="R21a07d5002784435"/>
    <p:sldId xmlns:r="http://schemas.openxmlformats.org/officeDocument/2006/relationships" id="260" r:id="R074bae02a02e4142"/>
    <p:sldId xmlns:r="http://schemas.openxmlformats.org/officeDocument/2006/relationships" id="261" r:id="R9f3fd1bf90694d2c"/>
    <p:sldId xmlns:r="http://schemas.openxmlformats.org/officeDocument/2006/relationships" id="262" r:id="Rd61ea9ce66e541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d666d31396462c" /><Relationship Type="http://schemas.openxmlformats.org/officeDocument/2006/relationships/slide" Target="/ppt/slides/slide1.xml" Id="Ree3465ea518a4143" /><Relationship Type="http://schemas.openxmlformats.org/officeDocument/2006/relationships/slide" Target="/ppt/slides/slide2.xml" Id="R0f7050a36b394a95" /><Relationship Type="http://schemas.openxmlformats.org/officeDocument/2006/relationships/slide" Target="/ppt/slides/slide3.xml" Id="Ra8ab984124b24c49" /><Relationship Type="http://schemas.openxmlformats.org/officeDocument/2006/relationships/slide" Target="/ppt/slides/slide4.xml" Id="R21a07d5002784435" /><Relationship Type="http://schemas.openxmlformats.org/officeDocument/2006/relationships/slide" Target="/ppt/slides/slide5.xml" Id="R074bae02a02e4142" /><Relationship Type="http://schemas.openxmlformats.org/officeDocument/2006/relationships/slide" Target="/ppt/slides/slide6.xml" Id="R9f3fd1bf90694d2c" /><Relationship Type="http://schemas.openxmlformats.org/officeDocument/2006/relationships/slide" Target="/ppt/slides/slide7.xml" Id="Rd61ea9ce66e541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d4723cf72d4a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5f5bb3f9b45a0" /><Relationship Type="http://schemas.openxmlformats.org/officeDocument/2006/relationships/theme" Target="/ppt/slideMasters/theme/theme1.xml" Id="R965fa73a54954d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65f5bb3f9b45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c0dea7d0948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57611b6bb4f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ee46e230040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2052f693d43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c1497de274d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17ec1dc7f43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2db135df045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STRANDA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STRANDA RØRSERVICE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5 697 631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1 161 828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2 018 126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 ØYSTEIN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KIRKHORN ELLING OLA DREGE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REKDAL KÅRE EGIL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Bankgata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stranro@online.no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