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a271f309b2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8f7abfbe24252"/>
  </p:sldMasterIdLst>
  <p:sldIdLst>
    <p:sldId xmlns:r="http://schemas.openxmlformats.org/officeDocument/2006/relationships" id="256" r:id="Rd98b8afa442a4843"/>
    <p:sldId xmlns:r="http://schemas.openxmlformats.org/officeDocument/2006/relationships" id="257" r:id="Rf6e7526ccef64b6c"/>
    <p:sldId xmlns:r="http://schemas.openxmlformats.org/officeDocument/2006/relationships" id="258" r:id="Rdb51a255e9cd4bdf"/>
    <p:sldId xmlns:r="http://schemas.openxmlformats.org/officeDocument/2006/relationships" id="259" r:id="R37f3f5c00c174367"/>
    <p:sldId xmlns:r="http://schemas.openxmlformats.org/officeDocument/2006/relationships" id="260" r:id="Rca94f2cbaa884a94"/>
    <p:sldId xmlns:r="http://schemas.openxmlformats.org/officeDocument/2006/relationships" id="261" r:id="Rd18df0f1d3f54357"/>
    <p:sldId xmlns:r="http://schemas.openxmlformats.org/officeDocument/2006/relationships" id="262" r:id="R3e2171ee324340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8f7abfbe24252" /><Relationship Type="http://schemas.openxmlformats.org/officeDocument/2006/relationships/slide" Target="/ppt/slides/slide1.xml" Id="Rd98b8afa442a4843" /><Relationship Type="http://schemas.openxmlformats.org/officeDocument/2006/relationships/slide" Target="/ppt/slides/slide2.xml" Id="Rf6e7526ccef64b6c" /><Relationship Type="http://schemas.openxmlformats.org/officeDocument/2006/relationships/slide" Target="/ppt/slides/slide3.xml" Id="Rdb51a255e9cd4bdf" /><Relationship Type="http://schemas.openxmlformats.org/officeDocument/2006/relationships/slide" Target="/ppt/slides/slide4.xml" Id="R37f3f5c00c174367" /><Relationship Type="http://schemas.openxmlformats.org/officeDocument/2006/relationships/slide" Target="/ppt/slides/slide5.xml" Id="Rca94f2cbaa884a94" /><Relationship Type="http://schemas.openxmlformats.org/officeDocument/2006/relationships/slide" Target="/ppt/slides/slide6.xml" Id="Rd18df0f1d3f54357" /><Relationship Type="http://schemas.openxmlformats.org/officeDocument/2006/relationships/slide" Target="/ppt/slides/slide7.xml" Id="R3e2171ee324340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c42b01473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fa3dd5cd444c7" /><Relationship Type="http://schemas.openxmlformats.org/officeDocument/2006/relationships/theme" Target="/ppt/slideMasters/theme/theme1.xml" Id="R2cbe9f8af108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afa3dd5cd444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facfe776d4a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64034a11c46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3bd21fa1e4d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b1230be0041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9243655684f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ec7a1908649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d3a43574444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ENDVIK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ENDVIK ENGINEERING AS ble etablert [år] og holder til i Nesodden.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1 933 549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1 415 473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 GRORY WILLIAM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ENDVIK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1459 Nesodden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91 00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endvik@online.no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ENDVIK ENGINEERING AS</a:t>
            </a:r>
          </a:p>
        </p:txBody>
      </p:sp>
    </p:spTree>
  </p:cSld>
  <p:clrMapOvr>
    <a:masterClrMapping xmlns:a="http://schemas.openxmlformats.org/drawingml/2006/main"/>
  </p:clrMapOvr>
</p:sld>
</file>